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58" r:id="rId4"/>
    <p:sldId id="293" r:id="rId5"/>
    <p:sldId id="294" r:id="rId6"/>
    <p:sldId id="298" r:id="rId7"/>
    <p:sldId id="295" r:id="rId8"/>
    <p:sldId id="296" r:id="rId9"/>
    <p:sldId id="297" r:id="rId10"/>
    <p:sldId id="277" r:id="rId1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ET-MASTAIN, Lucile (DREES/OS/LCE)" initials="RL(" lastIdx="11" clrIdx="0"/>
  <p:cmAuthor id="1" name="CABANNES, Pierre-Yves (DREES/OS/LCE)" initials="PY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0" autoAdjust="0"/>
    <p:restoredTop sz="90651" autoAdjust="0"/>
  </p:normalViewPr>
  <p:slideViewPr>
    <p:cSldViewPr>
      <p:cViewPr varScale="1">
        <p:scale>
          <a:sx n="66" d="100"/>
          <a:sy n="66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E4056-5173-4033-9265-1E3F883099E7}" type="datetimeFigureOut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32EAB5-8773-4943-8C02-4189F5CF02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4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A8A461-DBEC-4E1E-9A4A-956E560B0028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7185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EAB5-8773-4943-8C02-4189F5CF02C4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617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C656-9A94-4E36-A2CA-25F5FD1CDE1D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1BAB-4118-495E-9FC4-A592FB2640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33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E3AF-ED0C-472B-8D0C-E877346431F8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E12A-FEF7-4C81-9977-016758247C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FC25-0B6B-4428-B494-D9EB846A1548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08B7-7CD9-4F46-B9C1-22EA5530E0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866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3419-F081-4C32-8C47-C0802212B7E1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496D-7E00-4BEE-A80D-6CD019BEA2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3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7721-8BBE-45CE-929F-149F31B94D02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7393-E54C-4242-A316-C5C3917895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19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3704-6985-4E2C-837F-77B2605FB6AD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4FC5-3DD6-4F22-9CB2-1B546B562C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60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5C4B-72F7-437D-8DC5-8EBFBB725E4D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4CBB-FF2F-4DA2-BD79-A1BC88DE91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1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3C5A-74B5-489A-8D61-3D66D5EB4B3C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5157-2333-4E24-844E-6771EAB71B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8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E7B7-DDEB-4C0A-85F1-D9B4F44012DB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811D-0666-4FC5-AE20-01AB4B19E5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7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0FB9-D0D8-4858-B7FB-E7602F9DC6C0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4530-0B6E-4BDA-94DD-3F458858C9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81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2BB0-A587-40D8-8EAE-5AA32B2865C2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710D-1EE6-477C-BD87-81BEB15CFC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22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BD24B-29FE-487D-9B93-BB13C90D8386}" type="datetime1">
              <a:rPr lang="fr-FR"/>
              <a:pPr>
                <a:defRPr/>
              </a:pPr>
              <a:t>09/07/2021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03EA24-B3AE-4F74-951E-019BC74E7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ees.solidarites-sante.gouv.fr/publications/etudes-et-resultats/hebergement-durgence-permanent-au-cours-des-annees-2010-davant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4965700"/>
          </a:xfrm>
        </p:spPr>
        <p:txBody>
          <a:bodyPr/>
          <a:lstStyle/>
          <a:p>
            <a:r>
              <a:rPr lang="fr-FR" altLang="fr-FR" dirty="0" smtClean="0"/>
              <a:t>Le public en places d’urgence permanentes dans les centres d’hébergement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400" dirty="0" smtClean="0"/>
              <a:t>11/06/2021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539750" y="2852738"/>
            <a:ext cx="8229600" cy="719137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r>
              <a:rPr lang="fr-FR" altLang="fr-FR" dirty="0" smtClean="0"/>
              <a:t>Merci de votre attention !</a:t>
            </a:r>
          </a:p>
          <a:p>
            <a:pPr algn="ctr">
              <a:buFont typeface="Arial" charset="0"/>
              <a:buNone/>
            </a:pPr>
            <a:endParaRPr lang="fr-FR" altLang="fr-FR" dirty="0"/>
          </a:p>
          <a:p>
            <a:pPr>
              <a:buNone/>
            </a:pPr>
            <a:r>
              <a:rPr lang="fr-FR" altLang="fr-FR" dirty="0"/>
              <a:t> </a:t>
            </a:r>
            <a:r>
              <a:rPr lang="fr-FR" altLang="fr-FR" sz="2400" dirty="0" smtClean="0"/>
              <a:t>CABANNES P.-Y. et EMORINE M. (2021). </a:t>
            </a:r>
            <a:r>
              <a:rPr lang="fr-FR" altLang="fr-FR" sz="2400" dirty="0" smtClean="0">
                <a:hlinkClick r:id="rId2"/>
              </a:rPr>
              <a:t>Hébergement d’urgence permanent : au cours des années 2010, davantage de familles et des séjours rallongés.</a:t>
            </a:r>
            <a:r>
              <a:rPr lang="fr-FR" altLang="fr-FR" sz="2400" dirty="0" smtClean="0"/>
              <a:t> DREES, </a:t>
            </a:r>
            <a:r>
              <a:rPr lang="fr-FR" sz="2400" i="1" dirty="0" smtClean="0"/>
              <a:t>Études et Résultats</a:t>
            </a:r>
            <a:r>
              <a:rPr lang="fr-FR" sz="2400" dirty="0" smtClean="0"/>
              <a:t>, n°1184.</a:t>
            </a:r>
            <a:endParaRPr lang="fr-FR" sz="2400" dirty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42E49-BEAF-4791-B443-157417EE05F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388" y="6492875"/>
            <a:ext cx="8713787" cy="365125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6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dirty="0" smtClean="0"/>
              <a:t>Champ de l’étude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20688" y="1846263"/>
            <a:ext cx="8229600" cy="4060825"/>
          </a:xfrm>
        </p:spPr>
        <p:txBody>
          <a:bodyPr/>
          <a:lstStyle/>
          <a:p>
            <a:r>
              <a:rPr lang="fr-FR" altLang="fr-FR" sz="2400" dirty="0" smtClean="0"/>
              <a:t>Les places d’urgence (« avec prise en charge immédiate et inconditionnelle »)  </a:t>
            </a:r>
          </a:p>
          <a:p>
            <a:r>
              <a:rPr lang="fr-FR" altLang="fr-FR" sz="2400" dirty="0" smtClean="0"/>
              <a:t>permanentes (ouvertes à l’année)</a:t>
            </a:r>
          </a:p>
          <a:p>
            <a:pPr lvl="1"/>
            <a:r>
              <a:rPr lang="fr-FR" altLang="fr-FR" sz="2000" dirty="0" smtClean="0"/>
              <a:t>Et non les places provisoires (hivernales ou plus récemment liées à la crise sanitaire) : environ 4000 places dans ces centres fin 2016</a:t>
            </a:r>
          </a:p>
          <a:p>
            <a:r>
              <a:rPr lang="fr-FR" altLang="fr-FR" sz="2400" dirty="0" smtClean="0"/>
              <a:t>de 2 catégories d’établissements : CHRS et les autres « centres d’accueil » (centres d’hébergement d’urgence, de stabilisation ou d’insertion hors CHRS – dont les CHU)</a:t>
            </a:r>
          </a:p>
          <a:p>
            <a:pPr lvl="1"/>
            <a:r>
              <a:rPr lang="fr-FR" altLang="fr-FR" sz="2000" dirty="0" smtClean="0"/>
              <a:t>Structures provisoires et hôtels sont hors du champ</a:t>
            </a:r>
          </a:p>
          <a:p>
            <a:pPr lvl="1"/>
            <a:r>
              <a:rPr lang="fr-FR" altLang="fr-FR" sz="2000" dirty="0"/>
              <a:t>L</a:t>
            </a:r>
            <a:r>
              <a:rPr lang="fr-FR" altLang="fr-FR" sz="2000" dirty="0" smtClean="0"/>
              <a:t>es places dans les autres centres (résiduelles) aussi</a:t>
            </a:r>
          </a:p>
          <a:p>
            <a:r>
              <a:rPr lang="fr-FR" altLang="fr-FR" sz="2400" dirty="0" smtClean="0"/>
              <a:t>En France hors Mayotte</a:t>
            </a:r>
          </a:p>
        </p:txBody>
      </p:sp>
    </p:spTree>
    <p:extLst>
      <p:ext uri="{BB962C8B-B14F-4D97-AF65-F5344CB8AC3E}">
        <p14:creationId xmlns:p14="http://schemas.microsoft.com/office/powerpoint/2010/main" val="414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dirty="0" smtClean="0"/>
              <a:t>Source : l’enquête ES-DS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060825"/>
          </a:xfrm>
        </p:spPr>
        <p:txBody>
          <a:bodyPr/>
          <a:lstStyle/>
          <a:p>
            <a:r>
              <a:rPr lang="fr-FR" altLang="fr-FR" sz="2400" dirty="0" smtClean="0"/>
              <a:t>3 éditions mobilisées : 2008, 2012 et 2016</a:t>
            </a:r>
          </a:p>
          <a:p>
            <a:r>
              <a:rPr lang="fr-FR" altLang="fr-FR" sz="2400" dirty="0" smtClean="0"/>
              <a:t>Un questionnaire à part pour les personnes sur des places d’urgence :</a:t>
            </a:r>
          </a:p>
          <a:p>
            <a:pPr lvl="1"/>
            <a:r>
              <a:rPr lang="fr-FR" altLang="fr-FR" sz="2000" dirty="0" smtClean="0"/>
              <a:t>Une dizaine de questions seulement </a:t>
            </a:r>
          </a:p>
          <a:p>
            <a:pPr lvl="1"/>
            <a:r>
              <a:rPr lang="fr-FR" altLang="fr-FR" sz="2000" dirty="0" smtClean="0"/>
              <a:t>Portant sur une date incluse dans la période de collecte (nuit du 21 au 22 février 2017), différente de la date de référence de l’enquête (15/12/2016)</a:t>
            </a:r>
          </a:p>
          <a:p>
            <a:pPr lvl="1"/>
            <a:r>
              <a:rPr lang="fr-FR" altLang="fr-FR" sz="2000" dirty="0" smtClean="0"/>
              <a:t>18 500 personnes décrites</a:t>
            </a:r>
          </a:p>
          <a:p>
            <a:r>
              <a:rPr lang="fr-FR" altLang="fr-FR" sz="2400" dirty="0" smtClean="0"/>
              <a:t>Pas d’informations sur les sorties</a:t>
            </a:r>
          </a:p>
          <a:p>
            <a:r>
              <a:rPr lang="fr-FR" altLang="fr-FR" sz="2400" dirty="0" smtClean="0"/>
              <a:t>Un questionnaire renseigné par l’établissement et non par les personnes hébergées</a:t>
            </a:r>
          </a:p>
          <a:p>
            <a:r>
              <a:rPr lang="fr-FR" altLang="fr-FR" sz="2400" dirty="0" smtClean="0"/>
              <a:t>Un questionnaire modifié fortement pour l’édition en cours de collecte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+17 000 personnes entre 2009 et 2017</a:t>
            </a: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32903" t="33522" r="18486" b="32367"/>
          <a:stretch/>
        </p:blipFill>
        <p:spPr bwMode="auto">
          <a:xfrm>
            <a:off x="611560" y="1916832"/>
            <a:ext cx="8086353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lipse 1"/>
          <p:cNvSpPr/>
          <p:nvPr/>
        </p:nvSpPr>
        <p:spPr>
          <a:xfrm>
            <a:off x="7870711" y="3140968"/>
            <a:ext cx="813545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70710" y="5589240"/>
            <a:ext cx="813545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endParaRPr lang="fr-FR" altLang="fr-FR" sz="3600" dirty="0" smtClean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13228" t="17055" r="23280" b="9724"/>
          <a:stretch/>
        </p:blipFill>
        <p:spPr bwMode="auto">
          <a:xfrm>
            <a:off x="154621" y="836612"/>
            <a:ext cx="8856984" cy="6021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2132856"/>
            <a:ext cx="3765873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99792" y="2132856"/>
            <a:ext cx="86409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236296" y="2132856"/>
            <a:ext cx="36004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236296" y="5445224"/>
            <a:ext cx="3600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32040" y="5445224"/>
            <a:ext cx="3600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03848" y="5841268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484710" y="5830011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36296" y="3933056"/>
            <a:ext cx="36004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932040" y="3944438"/>
            <a:ext cx="36004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32040" y="1557214"/>
            <a:ext cx="360040" cy="424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89179" y="1580672"/>
            <a:ext cx="360040" cy="424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100392" y="1618743"/>
            <a:ext cx="360040" cy="424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189179" y="6354645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876669" y="6318991"/>
            <a:ext cx="470781" cy="287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Revenu du travail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Moins d’adultes concernés que sur les autres places des centres</a:t>
            </a:r>
          </a:p>
          <a:p>
            <a:pPr lvl="1"/>
            <a:r>
              <a:rPr lang="fr-FR" dirty="0" smtClean="0"/>
              <a:t>16% contre 28% en CHRS</a:t>
            </a:r>
          </a:p>
          <a:p>
            <a:pPr lvl="1"/>
            <a:r>
              <a:rPr lang="fr-FR" dirty="0" smtClean="0"/>
              <a:t>15% contre 22% dans les autres centres</a:t>
            </a:r>
          </a:p>
          <a:p>
            <a:r>
              <a:rPr lang="fr-FR" dirty="0" smtClean="0"/>
              <a:t>13% des hors UE</a:t>
            </a:r>
          </a:p>
          <a:p>
            <a:r>
              <a:rPr lang="fr-FR" dirty="0" smtClean="0"/>
              <a:t>19% des Français</a:t>
            </a:r>
          </a:p>
          <a:p>
            <a:r>
              <a:rPr lang="fr-FR" dirty="0" smtClean="0"/>
              <a:t>22% des 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/>
              <a:t>Ancienneté médiane : 4 mois et demi</a:t>
            </a:r>
            <a:endParaRPr lang="fr-FR" altLang="fr-FR" sz="36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33400" t="22643" r="18155" b="13841"/>
          <a:stretch/>
        </p:blipFill>
        <p:spPr bwMode="auto">
          <a:xfrm>
            <a:off x="971600" y="1600200"/>
            <a:ext cx="7344816" cy="50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lipse 1"/>
          <p:cNvSpPr/>
          <p:nvPr/>
        </p:nvSpPr>
        <p:spPr>
          <a:xfrm>
            <a:off x="6228184" y="2924944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260897" y="2924944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287662" y="6093296"/>
            <a:ext cx="720080" cy="244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36581" y="3933056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287662" y="4834782"/>
            <a:ext cx="720080" cy="250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8184" y="5229200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00192" y="4559375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16388" y="5664620"/>
            <a:ext cx="720080" cy="244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L’ancienneté médiane a plus que doublé en 4 ans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9259" t="34699" r="25099" b="18251"/>
          <a:stretch/>
        </p:blipFill>
        <p:spPr bwMode="auto">
          <a:xfrm>
            <a:off x="107504" y="1988841"/>
            <a:ext cx="892899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7668344" y="4041069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236036" y="4002497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796136" y="4014307"/>
            <a:ext cx="720080" cy="244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796136" y="5166085"/>
            <a:ext cx="720080" cy="244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Ancienneté (suite)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Toutes choses (âge, sexe, </a:t>
            </a:r>
            <a:r>
              <a:rPr lang="fr-FR" dirty="0" err="1" smtClean="0"/>
              <a:t>sitfam</a:t>
            </a:r>
            <a:r>
              <a:rPr lang="fr-FR" dirty="0" smtClean="0"/>
              <a:t>, nationalité, catégorie), les couples avec enfant(s) et étrangers hors UE restent plus</a:t>
            </a:r>
          </a:p>
          <a:p>
            <a:r>
              <a:rPr lang="fr-FR" dirty="0" smtClean="0"/>
              <a:t>Une ancienneté supérieure sur les places hors urgence : </a:t>
            </a:r>
          </a:p>
          <a:p>
            <a:pPr lvl="1"/>
            <a:r>
              <a:rPr lang="fr-FR" dirty="0" smtClean="0"/>
              <a:t>Médiane : 296 jours</a:t>
            </a:r>
          </a:p>
          <a:p>
            <a:pPr lvl="1"/>
            <a:r>
              <a:rPr lang="fr-FR" dirty="0" smtClean="0"/>
              <a:t>Moyenne : 490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7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9461</TotalTime>
  <Words>364</Words>
  <Application>Microsoft Office PowerPoint</Application>
  <PresentationFormat>Affichage à l'écran (4:3)</PresentationFormat>
  <Paragraphs>43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Le public en places d’urgence permanentes dans les centres d’hébergement  11/06/2021</vt:lpstr>
      <vt:lpstr>Champ de l’étude</vt:lpstr>
      <vt:lpstr>Source : l’enquête ES-DS</vt:lpstr>
      <vt:lpstr>+17 000 personnes entre 2009 et 2017</vt:lpstr>
      <vt:lpstr>Présentation PowerPoint</vt:lpstr>
      <vt:lpstr>Revenu du travail (suite)</vt:lpstr>
      <vt:lpstr>Ancienneté médiane : 4 mois et demi</vt:lpstr>
      <vt:lpstr>L’ancienneté médiane a plus que doublé en 4 ans</vt:lpstr>
      <vt:lpstr>Ancienneté (suite)</vt:lpstr>
      <vt:lpstr>Présentation PowerPoint</vt:lpstr>
    </vt:vector>
  </TitlesOfParts>
  <Company>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ctitouhi</dc:creator>
  <cp:lastModifiedBy>LARDOUX, Carole (DREES/OS/LCE/EXTERNES)</cp:lastModifiedBy>
  <cp:revision>407</cp:revision>
  <dcterms:created xsi:type="dcterms:W3CDTF">2015-12-15T14:00:18Z</dcterms:created>
  <dcterms:modified xsi:type="dcterms:W3CDTF">2021-07-09T07:31:13Z</dcterms:modified>
</cp:coreProperties>
</file>