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4.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0" r:id="rId1"/>
    <p:sldMasterId id="2147483791" r:id="rId2"/>
    <p:sldMasterId id="2147483804" r:id="rId3"/>
    <p:sldMasterId id="2147483818" r:id="rId4"/>
    <p:sldMasterId id="2147483832" r:id="rId5"/>
  </p:sldMasterIdLst>
  <p:notesMasterIdLst>
    <p:notesMasterId r:id="rId29"/>
  </p:notesMasterIdLst>
  <p:handoutMasterIdLst>
    <p:handoutMasterId r:id="rId30"/>
  </p:handoutMasterIdLst>
  <p:sldIdLst>
    <p:sldId id="329" r:id="rId6"/>
    <p:sldId id="316" r:id="rId7"/>
    <p:sldId id="342" r:id="rId8"/>
    <p:sldId id="337" r:id="rId9"/>
    <p:sldId id="314" r:id="rId10"/>
    <p:sldId id="340" r:id="rId11"/>
    <p:sldId id="331" r:id="rId12"/>
    <p:sldId id="339" r:id="rId13"/>
    <p:sldId id="317" r:id="rId14"/>
    <p:sldId id="338" r:id="rId15"/>
    <p:sldId id="309" r:id="rId16"/>
    <p:sldId id="333" r:id="rId17"/>
    <p:sldId id="341" r:id="rId18"/>
    <p:sldId id="318" r:id="rId19"/>
    <p:sldId id="319" r:id="rId20"/>
    <p:sldId id="320" r:id="rId21"/>
    <p:sldId id="321" r:id="rId22"/>
    <p:sldId id="322" r:id="rId23"/>
    <p:sldId id="323" r:id="rId24"/>
    <p:sldId id="325" r:id="rId25"/>
    <p:sldId id="326" r:id="rId26"/>
    <p:sldId id="327" r:id="rId27"/>
    <p:sldId id="328" r:id="rId28"/>
  </p:sldIdLst>
  <p:sldSz cx="9144000" cy="6858000" type="screen4x3"/>
  <p:notesSz cx="6858000" cy="9144000"/>
  <p:defaultTextStyle>
    <a:defPPr>
      <a:defRPr lang="fr-FR"/>
    </a:defPPr>
    <a:lvl1pPr algn="l" rtl="0" fontAlgn="base">
      <a:spcBef>
        <a:spcPct val="0"/>
      </a:spcBef>
      <a:spcAft>
        <a:spcPct val="0"/>
      </a:spcAft>
      <a:defRPr sz="1400" b="1" kern="1200">
        <a:solidFill>
          <a:srgbClr val="E52E81"/>
        </a:solidFill>
        <a:latin typeface="Arial" panose="020B0604020202020204" pitchFamily="34" charset="0"/>
        <a:ea typeface="+mn-ea"/>
        <a:cs typeface="+mn-cs"/>
      </a:defRPr>
    </a:lvl1pPr>
    <a:lvl2pPr marL="457200" algn="l" rtl="0" fontAlgn="base">
      <a:spcBef>
        <a:spcPct val="0"/>
      </a:spcBef>
      <a:spcAft>
        <a:spcPct val="0"/>
      </a:spcAft>
      <a:defRPr sz="1400" b="1" kern="1200">
        <a:solidFill>
          <a:srgbClr val="E52E81"/>
        </a:solidFill>
        <a:latin typeface="Arial" panose="020B0604020202020204" pitchFamily="34" charset="0"/>
        <a:ea typeface="+mn-ea"/>
        <a:cs typeface="+mn-cs"/>
      </a:defRPr>
    </a:lvl2pPr>
    <a:lvl3pPr marL="914400" algn="l" rtl="0" fontAlgn="base">
      <a:spcBef>
        <a:spcPct val="0"/>
      </a:spcBef>
      <a:spcAft>
        <a:spcPct val="0"/>
      </a:spcAft>
      <a:defRPr sz="1400" b="1" kern="1200">
        <a:solidFill>
          <a:srgbClr val="E52E81"/>
        </a:solidFill>
        <a:latin typeface="Arial" panose="020B0604020202020204" pitchFamily="34" charset="0"/>
        <a:ea typeface="+mn-ea"/>
        <a:cs typeface="+mn-cs"/>
      </a:defRPr>
    </a:lvl3pPr>
    <a:lvl4pPr marL="1371600" algn="l" rtl="0" fontAlgn="base">
      <a:spcBef>
        <a:spcPct val="0"/>
      </a:spcBef>
      <a:spcAft>
        <a:spcPct val="0"/>
      </a:spcAft>
      <a:defRPr sz="1400" b="1" kern="1200">
        <a:solidFill>
          <a:srgbClr val="E52E81"/>
        </a:solidFill>
        <a:latin typeface="Arial" panose="020B0604020202020204" pitchFamily="34" charset="0"/>
        <a:ea typeface="+mn-ea"/>
        <a:cs typeface="+mn-cs"/>
      </a:defRPr>
    </a:lvl4pPr>
    <a:lvl5pPr marL="1828800" algn="l" rtl="0" fontAlgn="base">
      <a:spcBef>
        <a:spcPct val="0"/>
      </a:spcBef>
      <a:spcAft>
        <a:spcPct val="0"/>
      </a:spcAft>
      <a:defRPr sz="1400" b="1" kern="1200">
        <a:solidFill>
          <a:srgbClr val="E52E81"/>
        </a:solidFill>
        <a:latin typeface="Arial" panose="020B0604020202020204" pitchFamily="34" charset="0"/>
        <a:ea typeface="+mn-ea"/>
        <a:cs typeface="+mn-cs"/>
      </a:defRPr>
    </a:lvl5pPr>
    <a:lvl6pPr marL="2286000" algn="l" defTabSz="914400" rtl="0" eaLnBrk="1" latinLnBrk="0" hangingPunct="1">
      <a:defRPr sz="1400" b="1" kern="1200">
        <a:solidFill>
          <a:srgbClr val="E52E81"/>
        </a:solidFill>
        <a:latin typeface="Arial" panose="020B0604020202020204" pitchFamily="34" charset="0"/>
        <a:ea typeface="+mn-ea"/>
        <a:cs typeface="+mn-cs"/>
      </a:defRPr>
    </a:lvl6pPr>
    <a:lvl7pPr marL="2743200" algn="l" defTabSz="914400" rtl="0" eaLnBrk="1" latinLnBrk="0" hangingPunct="1">
      <a:defRPr sz="1400" b="1" kern="1200">
        <a:solidFill>
          <a:srgbClr val="E52E81"/>
        </a:solidFill>
        <a:latin typeface="Arial" panose="020B0604020202020204" pitchFamily="34" charset="0"/>
        <a:ea typeface="+mn-ea"/>
        <a:cs typeface="+mn-cs"/>
      </a:defRPr>
    </a:lvl7pPr>
    <a:lvl8pPr marL="3200400" algn="l" defTabSz="914400" rtl="0" eaLnBrk="1" latinLnBrk="0" hangingPunct="1">
      <a:defRPr sz="1400" b="1" kern="1200">
        <a:solidFill>
          <a:srgbClr val="E52E81"/>
        </a:solidFill>
        <a:latin typeface="Arial" panose="020B0604020202020204" pitchFamily="34" charset="0"/>
        <a:ea typeface="+mn-ea"/>
        <a:cs typeface="+mn-cs"/>
      </a:defRPr>
    </a:lvl8pPr>
    <a:lvl9pPr marL="3657600" algn="l" defTabSz="914400" rtl="0" eaLnBrk="1" latinLnBrk="0" hangingPunct="1">
      <a:defRPr sz="1400" b="1" kern="1200">
        <a:solidFill>
          <a:srgbClr val="E52E8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3831"/>
    <a:srgbClr val="37424A"/>
    <a:srgbClr val="163831"/>
    <a:srgbClr val="000000"/>
    <a:srgbClr val="CBC7B7"/>
    <a:srgbClr val="0098A1"/>
    <a:srgbClr val="AD007C"/>
    <a:srgbClr val="79CA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E:\Recherches\S&#233;minaires%20et%20colloques\S&#233;minaire%20DREES%20-%20mars%202022\Pr&#233;sentation%20DREE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E:\Recherches\S&#233;minaires%20et%20colloques\S&#233;minaire%20DREES%20-%20mars%202022\Pr&#233;sentation%20DREE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E:\Th&#232;se\R&#233;daction\Chapitre%207%20-%20Etre%20a%20la%20rue\familles_Emmaus%20Coup%20de%20Main.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40" b="0" i="0" u="none" strike="noStrike" kern="1200" spc="0" baseline="0">
                <a:solidFill>
                  <a:schemeClr val="tx1">
                    <a:lumMod val="65000"/>
                    <a:lumOff val="35000"/>
                  </a:schemeClr>
                </a:solidFill>
                <a:latin typeface="+mn-lt"/>
                <a:ea typeface="+mn-ea"/>
                <a:cs typeface="+mn-cs"/>
              </a:defRPr>
            </a:pPr>
            <a:r>
              <a:rPr lang="fr-FR" sz="2400" dirty="0"/>
              <a:t>Des familles sans-abri disposant de faibles</a:t>
            </a:r>
            <a:r>
              <a:rPr lang="fr-FR" sz="2400" baseline="0" dirty="0"/>
              <a:t> ressources</a:t>
            </a:r>
          </a:p>
        </c:rich>
      </c:tx>
      <c:layout>
        <c:manualLayout>
          <c:xMode val="edge"/>
          <c:yMode val="edge"/>
          <c:x val="0.13634372265966754"/>
          <c:y val="2.0279567409681273E-2"/>
        </c:manualLayout>
      </c:layout>
      <c:overlay val="0"/>
      <c:spPr>
        <a:noFill/>
        <a:ln>
          <a:noFill/>
        </a:ln>
        <a:effectLst/>
      </c:spPr>
      <c:txPr>
        <a:bodyPr rot="0" spcFirstLastPara="1" vertOverflow="ellipsis" vert="horz" wrap="square" anchor="ctr" anchorCtr="1"/>
        <a:lstStyle/>
        <a:p>
          <a:pPr>
            <a:defRPr sz="84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manualLayout>
          <c:layoutTarget val="inner"/>
          <c:xMode val="edge"/>
          <c:yMode val="edge"/>
          <c:x val="0.17925979836075098"/>
          <c:y val="0.13033234689610176"/>
          <c:w val="0.793197471756247"/>
          <c:h val="0.73331967798952846"/>
        </c:manualLayout>
      </c:layout>
      <c:barChart>
        <c:barDir val="bar"/>
        <c:grouping val="clustered"/>
        <c:varyColors val="0"/>
        <c:ser>
          <c:idx val="0"/>
          <c:order val="0"/>
          <c:tx>
            <c:strRef>
              <c:f>Feuil1!$C$10</c:f>
              <c:strCache>
                <c:ptCount val="1"/>
                <c:pt idx="0">
                  <c:v>jamais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Feuil1!$A$11:$B$23</c:f>
              <c:multiLvlStrCache>
                <c:ptCount val="13"/>
                <c:lvl>
                  <c:pt idx="0">
                    <c:v>aucun tier</c:v>
                  </c:pt>
                  <c:pt idx="1">
                    <c:v>1 tiers</c:v>
                  </c:pt>
                  <c:pt idx="2">
                    <c:v>2 tier +</c:v>
                  </c:pt>
                  <c:pt idx="3">
                    <c:v>3, 4 tiers</c:v>
                  </c:pt>
                  <c:pt idx="4">
                    <c:v>logement personnel</c:v>
                  </c:pt>
                  <c:pt idx="5">
                    <c:v>Chez des tiers</c:v>
                  </c:pt>
                  <c:pt idx="6">
                    <c:v>Bidonville</c:v>
                  </c:pt>
                  <c:pt idx="7">
                    <c:v>Hébergement</c:v>
                  </c:pt>
                  <c:pt idx="8">
                    <c:v>Autre pays</c:v>
                  </c:pt>
                  <c:pt idx="9">
                    <c:v>sans diplôme</c:v>
                  </c:pt>
                  <c:pt idx="10">
                    <c:v>&lt; collège</c:v>
                  </c:pt>
                  <c:pt idx="11">
                    <c:v>BAC et +</c:v>
                  </c:pt>
                  <c:pt idx="12">
                    <c:v>Non connu</c:v>
                  </c:pt>
                </c:lvl>
                <c:lvl>
                  <c:pt idx="0">
                    <c:v>Nombre de personnes connues à l'arrivée en France</c:v>
                  </c:pt>
                  <c:pt idx="4">
                    <c:v>Lieu de vie avant l'hébergement actuel</c:v>
                  </c:pt>
                  <c:pt idx="9">
                    <c:v>Niveau de diplôme</c:v>
                  </c:pt>
                </c:lvl>
              </c:multiLvlStrCache>
            </c:multiLvlStrRef>
          </c:cat>
          <c:val>
            <c:numRef>
              <c:f>Feuil1!$C$11:$C$23</c:f>
              <c:numCache>
                <c:formatCode>0</c:formatCode>
                <c:ptCount val="13"/>
                <c:pt idx="0">
                  <c:v>27.31</c:v>
                </c:pt>
                <c:pt idx="1">
                  <c:v>28.28</c:v>
                </c:pt>
                <c:pt idx="2">
                  <c:v>17.690000000000001</c:v>
                </c:pt>
                <c:pt idx="3">
                  <c:v>26.72</c:v>
                </c:pt>
                <c:pt idx="4">
                  <c:v>21.65</c:v>
                </c:pt>
                <c:pt idx="5">
                  <c:v>49.69</c:v>
                </c:pt>
                <c:pt idx="6">
                  <c:v>2.65</c:v>
                </c:pt>
                <c:pt idx="7">
                  <c:v>0.88</c:v>
                </c:pt>
                <c:pt idx="8">
                  <c:v>24.7</c:v>
                </c:pt>
                <c:pt idx="9">
                  <c:v>35.590000000000003</c:v>
                </c:pt>
                <c:pt idx="10">
                  <c:v>27.81</c:v>
                </c:pt>
                <c:pt idx="11">
                  <c:v>34.78</c:v>
                </c:pt>
                <c:pt idx="12">
                  <c:v>1.82</c:v>
                </c:pt>
              </c:numCache>
            </c:numRef>
          </c:val>
          <c:extLst>
            <c:ext xmlns:c16="http://schemas.microsoft.com/office/drawing/2014/chart" uri="{C3380CC4-5D6E-409C-BE32-E72D297353CC}">
              <c16:uniqueId val="{00000000-97D0-404B-9B42-99A23B616E23}"/>
            </c:ext>
          </c:extLst>
        </c:ser>
        <c:ser>
          <c:idx val="1"/>
          <c:order val="1"/>
          <c:tx>
            <c:strRef>
              <c:f>Feuil1!$D$10</c:f>
              <c:strCache>
                <c:ptCount val="1"/>
                <c:pt idx="0">
                  <c:v>au moins une fois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Feuil1!$A$11:$B$23</c:f>
              <c:multiLvlStrCache>
                <c:ptCount val="13"/>
                <c:lvl>
                  <c:pt idx="0">
                    <c:v>aucun tier</c:v>
                  </c:pt>
                  <c:pt idx="1">
                    <c:v>1 tiers</c:v>
                  </c:pt>
                  <c:pt idx="2">
                    <c:v>2 tier +</c:v>
                  </c:pt>
                  <c:pt idx="3">
                    <c:v>3, 4 tiers</c:v>
                  </c:pt>
                  <c:pt idx="4">
                    <c:v>logement personnel</c:v>
                  </c:pt>
                  <c:pt idx="5">
                    <c:v>Chez des tiers</c:v>
                  </c:pt>
                  <c:pt idx="6">
                    <c:v>Bidonville</c:v>
                  </c:pt>
                  <c:pt idx="7">
                    <c:v>Hébergement</c:v>
                  </c:pt>
                  <c:pt idx="8">
                    <c:v>Autre pays</c:v>
                  </c:pt>
                  <c:pt idx="9">
                    <c:v>sans diplôme</c:v>
                  </c:pt>
                  <c:pt idx="10">
                    <c:v>&lt; collège</c:v>
                  </c:pt>
                  <c:pt idx="11">
                    <c:v>BAC et +</c:v>
                  </c:pt>
                  <c:pt idx="12">
                    <c:v>Non connu</c:v>
                  </c:pt>
                </c:lvl>
                <c:lvl>
                  <c:pt idx="0">
                    <c:v>Nombre de personnes connues à l'arrivée en France</c:v>
                  </c:pt>
                  <c:pt idx="4">
                    <c:v>Lieu de vie avant l'hébergement actuel</c:v>
                  </c:pt>
                  <c:pt idx="9">
                    <c:v>Niveau de diplôme</c:v>
                  </c:pt>
                </c:lvl>
              </c:multiLvlStrCache>
            </c:multiLvlStrRef>
          </c:cat>
          <c:val>
            <c:numRef>
              <c:f>Feuil1!$D$11:$D$23</c:f>
              <c:numCache>
                <c:formatCode>0</c:formatCode>
                <c:ptCount val="13"/>
                <c:pt idx="0">
                  <c:v>40.43</c:v>
                </c:pt>
                <c:pt idx="1">
                  <c:v>31.65</c:v>
                </c:pt>
                <c:pt idx="2">
                  <c:v>9.1999999999999993</c:v>
                </c:pt>
                <c:pt idx="3">
                  <c:v>18.72</c:v>
                </c:pt>
                <c:pt idx="4">
                  <c:v>8.84</c:v>
                </c:pt>
                <c:pt idx="5">
                  <c:v>36.36</c:v>
                </c:pt>
                <c:pt idx="6">
                  <c:v>2.34</c:v>
                </c:pt>
                <c:pt idx="7">
                  <c:v>0.97</c:v>
                </c:pt>
                <c:pt idx="8">
                  <c:v>51.5</c:v>
                </c:pt>
                <c:pt idx="9">
                  <c:v>41.28</c:v>
                </c:pt>
                <c:pt idx="10">
                  <c:v>24.88</c:v>
                </c:pt>
                <c:pt idx="11">
                  <c:v>30.86</c:v>
                </c:pt>
                <c:pt idx="12">
                  <c:v>2.98</c:v>
                </c:pt>
              </c:numCache>
            </c:numRef>
          </c:val>
          <c:extLst>
            <c:ext xmlns:c16="http://schemas.microsoft.com/office/drawing/2014/chart" uri="{C3380CC4-5D6E-409C-BE32-E72D297353CC}">
              <c16:uniqueId val="{00000001-97D0-404B-9B42-99A23B616E23}"/>
            </c:ext>
          </c:extLst>
        </c:ser>
        <c:dLbls>
          <c:dLblPos val="outEnd"/>
          <c:showLegendKey val="0"/>
          <c:showVal val="1"/>
          <c:showCatName val="0"/>
          <c:showSerName val="0"/>
          <c:showPercent val="0"/>
          <c:showBubbleSize val="0"/>
        </c:dLbls>
        <c:gapWidth val="182"/>
        <c:axId val="2026782927"/>
        <c:axId val="2004139359"/>
      </c:barChart>
      <c:catAx>
        <c:axId val="2026782927"/>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fr-FR"/>
          </a:p>
        </c:txPr>
        <c:crossAx val="2004139359"/>
        <c:crosses val="autoZero"/>
        <c:auto val="1"/>
        <c:lblAlgn val="ctr"/>
        <c:lblOffset val="100"/>
        <c:noMultiLvlLbl val="0"/>
      </c:catAx>
      <c:valAx>
        <c:axId val="2004139359"/>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fr-FR"/>
          </a:p>
        </c:txPr>
        <c:crossAx val="202678292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700"/>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fr-FR" sz="2000"/>
              <a:t>Des familles sans-abri très</a:t>
            </a:r>
            <a:r>
              <a:rPr lang="fr-FR" sz="2000" baseline="0"/>
              <a:t> majoritairement immigrées et récemment arrivée en France</a:t>
            </a: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manualLayout>
          <c:layoutTarget val="inner"/>
          <c:xMode val="edge"/>
          <c:yMode val="edge"/>
          <c:x val="0.17925979836075098"/>
          <c:y val="0.13033234689610176"/>
          <c:w val="0.793197471756247"/>
          <c:h val="0.73331967798952846"/>
        </c:manualLayout>
      </c:layout>
      <c:barChart>
        <c:barDir val="bar"/>
        <c:grouping val="clustered"/>
        <c:varyColors val="0"/>
        <c:ser>
          <c:idx val="0"/>
          <c:order val="0"/>
          <c:tx>
            <c:strRef>
              <c:f>Feuil1!$C$10</c:f>
              <c:strCache>
                <c:ptCount val="1"/>
                <c:pt idx="0">
                  <c:v>jamais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Feuil1!$A$26:$B$37</c:f>
              <c:multiLvlStrCache>
                <c:ptCount val="12"/>
                <c:lvl>
                  <c:pt idx="0">
                    <c:v>France</c:v>
                  </c:pt>
                  <c:pt idx="1">
                    <c:v>afr sub</c:v>
                  </c:pt>
                  <c:pt idx="2">
                    <c:v>maghreb</c:v>
                  </c:pt>
                  <c:pt idx="3">
                    <c:v>autre afr</c:v>
                  </c:pt>
                  <c:pt idx="4">
                    <c:v>autre</c:v>
                  </c:pt>
                  <c:pt idx="5">
                    <c:v>CEI</c:v>
                  </c:pt>
                  <c:pt idx="6">
                    <c:v>UE</c:v>
                  </c:pt>
                  <c:pt idx="7">
                    <c:v>&lt; 1 an</c:v>
                  </c:pt>
                  <c:pt idx="8">
                    <c:v>1 à 2 ans</c:v>
                  </c:pt>
                  <c:pt idx="9">
                    <c:v>2 à 3 ans</c:v>
                  </c:pt>
                  <c:pt idx="10">
                    <c:v>&gt; 3 ans</c:v>
                  </c:pt>
                  <c:pt idx="11">
                    <c:v>Non concerné</c:v>
                  </c:pt>
                </c:lvl>
                <c:lvl>
                  <c:pt idx="0">
                    <c:v>Pays de naissance</c:v>
                  </c:pt>
                  <c:pt idx="7">
                    <c:v>Temps écoulé entre l'arrivée en France et le moment de l'enquête</c:v>
                  </c:pt>
                </c:lvl>
              </c:multiLvlStrCache>
            </c:multiLvlStrRef>
          </c:cat>
          <c:val>
            <c:numRef>
              <c:f>Feuil1!$C$26:$C$37</c:f>
              <c:numCache>
                <c:formatCode>0</c:formatCode>
                <c:ptCount val="12"/>
                <c:pt idx="0">
                  <c:v>6.97</c:v>
                </c:pt>
                <c:pt idx="1">
                  <c:v>35.590000000000003</c:v>
                </c:pt>
                <c:pt idx="2">
                  <c:v>12.73</c:v>
                </c:pt>
                <c:pt idx="3">
                  <c:v>15.81</c:v>
                </c:pt>
                <c:pt idx="4">
                  <c:v>7.04</c:v>
                </c:pt>
                <c:pt idx="5">
                  <c:v>16.04</c:v>
                </c:pt>
                <c:pt idx="6">
                  <c:v>5.83</c:v>
                </c:pt>
                <c:pt idx="7">
                  <c:v>9.41</c:v>
                </c:pt>
                <c:pt idx="8">
                  <c:v>16.36</c:v>
                </c:pt>
                <c:pt idx="9">
                  <c:v>16.11</c:v>
                </c:pt>
                <c:pt idx="10">
                  <c:v>51.28</c:v>
                </c:pt>
                <c:pt idx="11">
                  <c:v>6.83</c:v>
                </c:pt>
              </c:numCache>
            </c:numRef>
          </c:val>
          <c:extLst>
            <c:ext xmlns:c16="http://schemas.microsoft.com/office/drawing/2014/chart" uri="{C3380CC4-5D6E-409C-BE32-E72D297353CC}">
              <c16:uniqueId val="{00000000-FF1F-4E47-94D6-C05774F2095E}"/>
            </c:ext>
          </c:extLst>
        </c:ser>
        <c:ser>
          <c:idx val="1"/>
          <c:order val="1"/>
          <c:tx>
            <c:strRef>
              <c:f>Feuil1!$D$10</c:f>
              <c:strCache>
                <c:ptCount val="1"/>
                <c:pt idx="0">
                  <c:v>au moins une fois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Feuil1!$A$26:$B$37</c:f>
              <c:multiLvlStrCache>
                <c:ptCount val="12"/>
                <c:lvl>
                  <c:pt idx="0">
                    <c:v>France</c:v>
                  </c:pt>
                  <c:pt idx="1">
                    <c:v>afr sub</c:v>
                  </c:pt>
                  <c:pt idx="2">
                    <c:v>maghreb</c:v>
                  </c:pt>
                  <c:pt idx="3">
                    <c:v>autre afr</c:v>
                  </c:pt>
                  <c:pt idx="4">
                    <c:v>autre</c:v>
                  </c:pt>
                  <c:pt idx="5">
                    <c:v>CEI</c:v>
                  </c:pt>
                  <c:pt idx="6">
                    <c:v>UE</c:v>
                  </c:pt>
                  <c:pt idx="7">
                    <c:v>&lt; 1 an</c:v>
                  </c:pt>
                  <c:pt idx="8">
                    <c:v>1 à 2 ans</c:v>
                  </c:pt>
                  <c:pt idx="9">
                    <c:v>2 à 3 ans</c:v>
                  </c:pt>
                  <c:pt idx="10">
                    <c:v>&gt; 3 ans</c:v>
                  </c:pt>
                  <c:pt idx="11">
                    <c:v>Non concerné</c:v>
                  </c:pt>
                </c:lvl>
                <c:lvl>
                  <c:pt idx="0">
                    <c:v>Pays de naissance</c:v>
                  </c:pt>
                  <c:pt idx="7">
                    <c:v>Temps écoulé entre l'arrivée en France et le moment de l'enquête</c:v>
                  </c:pt>
                </c:lvl>
              </c:multiLvlStrCache>
            </c:multiLvlStrRef>
          </c:cat>
          <c:val>
            <c:numRef>
              <c:f>Feuil1!$D$26:$D$37</c:f>
              <c:numCache>
                <c:formatCode>0</c:formatCode>
                <c:ptCount val="12"/>
                <c:pt idx="0">
                  <c:v>2.76</c:v>
                </c:pt>
                <c:pt idx="1">
                  <c:v>32.28</c:v>
                </c:pt>
                <c:pt idx="2">
                  <c:v>8.93</c:v>
                </c:pt>
                <c:pt idx="3">
                  <c:v>15.11</c:v>
                </c:pt>
                <c:pt idx="4">
                  <c:v>3.53</c:v>
                </c:pt>
                <c:pt idx="5">
                  <c:v>23.04</c:v>
                </c:pt>
                <c:pt idx="6">
                  <c:v>14.35</c:v>
                </c:pt>
                <c:pt idx="7">
                  <c:v>32.33</c:v>
                </c:pt>
                <c:pt idx="8">
                  <c:v>15.1</c:v>
                </c:pt>
                <c:pt idx="9">
                  <c:v>12.49</c:v>
                </c:pt>
                <c:pt idx="10">
                  <c:v>37.31</c:v>
                </c:pt>
                <c:pt idx="11">
                  <c:v>2.76</c:v>
                </c:pt>
              </c:numCache>
            </c:numRef>
          </c:val>
          <c:extLst>
            <c:ext xmlns:c16="http://schemas.microsoft.com/office/drawing/2014/chart" uri="{C3380CC4-5D6E-409C-BE32-E72D297353CC}">
              <c16:uniqueId val="{00000001-FF1F-4E47-94D6-C05774F2095E}"/>
            </c:ext>
          </c:extLst>
        </c:ser>
        <c:dLbls>
          <c:dLblPos val="outEnd"/>
          <c:showLegendKey val="0"/>
          <c:showVal val="1"/>
          <c:showCatName val="0"/>
          <c:showSerName val="0"/>
          <c:showPercent val="0"/>
          <c:showBubbleSize val="0"/>
        </c:dLbls>
        <c:gapWidth val="182"/>
        <c:axId val="2026782927"/>
        <c:axId val="2004139359"/>
      </c:barChart>
      <c:catAx>
        <c:axId val="2026782927"/>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fr-FR"/>
          </a:p>
        </c:txPr>
        <c:crossAx val="2004139359"/>
        <c:crosses val="autoZero"/>
        <c:auto val="1"/>
        <c:lblAlgn val="ctr"/>
        <c:lblOffset val="100"/>
        <c:noMultiLvlLbl val="0"/>
      </c:catAx>
      <c:valAx>
        <c:axId val="2004139359"/>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fr-FR"/>
          </a:p>
        </c:txPr>
        <c:crossAx val="202678292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700"/>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lineChart>
        <c:grouping val="standard"/>
        <c:varyColors val="0"/>
        <c:ser>
          <c:idx val="0"/>
          <c:order val="0"/>
          <c:tx>
            <c:strRef>
              <c:f>Feuil1!$B$2</c:f>
              <c:strCache>
                <c:ptCount val="1"/>
                <c:pt idx="0">
                  <c:v>Nombre de familles recontrées / signalées</c:v>
                </c:pt>
              </c:strCache>
            </c:strRef>
          </c:tx>
          <c:spPr>
            <a:ln w="28575" cap="rnd">
              <a:solidFill>
                <a:schemeClr val="accent2"/>
              </a:solidFill>
              <a:round/>
            </a:ln>
            <a:effectLst/>
          </c:spPr>
          <c:marker>
            <c:symbol val="none"/>
          </c:marker>
          <c:cat>
            <c:numRef>
              <c:f>Feuil1!$A$3:$A$14</c:f>
              <c:numCache>
                <c:formatCode>mmm\-yy</c:formatCode>
                <c:ptCount val="12"/>
                <c:pt idx="0">
                  <c:v>42156</c:v>
                </c:pt>
                <c:pt idx="1">
                  <c:v>42186</c:v>
                </c:pt>
                <c:pt idx="2">
                  <c:v>42217</c:v>
                </c:pt>
                <c:pt idx="3">
                  <c:v>42248</c:v>
                </c:pt>
                <c:pt idx="4">
                  <c:v>42278</c:v>
                </c:pt>
                <c:pt idx="5">
                  <c:v>42309</c:v>
                </c:pt>
                <c:pt idx="6">
                  <c:v>42370</c:v>
                </c:pt>
                <c:pt idx="7">
                  <c:v>42401</c:v>
                </c:pt>
                <c:pt idx="8">
                  <c:v>42430</c:v>
                </c:pt>
                <c:pt idx="9">
                  <c:v>42461</c:v>
                </c:pt>
                <c:pt idx="10">
                  <c:v>42491</c:v>
                </c:pt>
                <c:pt idx="11">
                  <c:v>42583</c:v>
                </c:pt>
              </c:numCache>
            </c:numRef>
          </c:cat>
          <c:val>
            <c:numRef>
              <c:f>Feuil1!$B$3:$B$14</c:f>
              <c:numCache>
                <c:formatCode>General</c:formatCode>
                <c:ptCount val="12"/>
                <c:pt idx="0">
                  <c:v>32</c:v>
                </c:pt>
                <c:pt idx="1">
                  <c:v>12</c:v>
                </c:pt>
                <c:pt idx="2">
                  <c:v>21</c:v>
                </c:pt>
                <c:pt idx="3">
                  <c:v>26</c:v>
                </c:pt>
                <c:pt idx="4">
                  <c:v>37</c:v>
                </c:pt>
                <c:pt idx="5">
                  <c:v>12</c:v>
                </c:pt>
                <c:pt idx="6">
                  <c:v>11</c:v>
                </c:pt>
                <c:pt idx="7">
                  <c:v>17</c:v>
                </c:pt>
                <c:pt idx="8">
                  <c:v>27</c:v>
                </c:pt>
                <c:pt idx="9">
                  <c:v>28</c:v>
                </c:pt>
                <c:pt idx="10">
                  <c:v>29</c:v>
                </c:pt>
                <c:pt idx="11">
                  <c:v>29</c:v>
                </c:pt>
              </c:numCache>
            </c:numRef>
          </c:val>
          <c:smooth val="0"/>
          <c:extLst>
            <c:ext xmlns:c16="http://schemas.microsoft.com/office/drawing/2014/chart" uri="{C3380CC4-5D6E-409C-BE32-E72D297353CC}">
              <c16:uniqueId val="{00000000-E970-47DE-B0E2-FBB976A7C47F}"/>
            </c:ext>
          </c:extLst>
        </c:ser>
        <c:dLbls>
          <c:showLegendKey val="0"/>
          <c:showVal val="0"/>
          <c:showCatName val="0"/>
          <c:showSerName val="0"/>
          <c:showPercent val="0"/>
          <c:showBubbleSize val="0"/>
        </c:dLbls>
        <c:smooth val="0"/>
        <c:axId val="299874560"/>
        <c:axId val="299875216"/>
      </c:lineChart>
      <c:dateAx>
        <c:axId val="299874560"/>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j-lt"/>
                <a:ea typeface="+mn-ea"/>
                <a:cs typeface="Times New Roman" panose="02020603050405020304" pitchFamily="18" charset="0"/>
              </a:defRPr>
            </a:pPr>
            <a:endParaRPr lang="fr-FR"/>
          </a:p>
        </c:txPr>
        <c:crossAx val="299875216"/>
        <c:crosses val="autoZero"/>
        <c:auto val="1"/>
        <c:lblOffset val="100"/>
        <c:baseTimeUnit val="months"/>
      </c:dateAx>
      <c:valAx>
        <c:axId val="2998752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j-lt"/>
                <a:ea typeface="+mn-ea"/>
                <a:cs typeface="Times New Roman" panose="02020603050405020304" pitchFamily="18" charset="0"/>
              </a:defRPr>
            </a:pPr>
            <a:endParaRPr lang="fr-FR"/>
          </a:p>
        </c:txPr>
        <c:crossAx val="299874560"/>
        <c:crosses val="autoZero"/>
        <c:crossBetween val="between"/>
      </c:valAx>
      <c:spPr>
        <a:noFill/>
        <a:ln>
          <a:noFill/>
        </a:ln>
        <a:effectLst/>
      </c:spPr>
    </c:plotArea>
    <c:plotVisOnly val="1"/>
    <c:dispBlanksAs val="gap"/>
    <c:showDLblsOverMax val="0"/>
  </c:chart>
  <c:spPr>
    <a:noFill/>
    <a:ln>
      <a:noFill/>
    </a:ln>
    <a:effectLst/>
  </c:spPr>
  <c:txPr>
    <a:bodyPr/>
    <a:lstStyle/>
    <a:p>
      <a:pPr>
        <a:defRPr sz="1400">
          <a:latin typeface="+mj-lt"/>
          <a:cs typeface="Times New Roman" panose="02020603050405020304" pitchFamily="18" charset="0"/>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387A53E4-6324-4B6F-9C4B-53FCD6485109}"/>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spcBef>
                <a:spcPct val="20000"/>
              </a:spcBef>
              <a:defRPr sz="1200">
                <a:latin typeface="Arial" charset="0"/>
              </a:defRPr>
            </a:lvl1pPr>
          </a:lstStyle>
          <a:p>
            <a:pPr>
              <a:defRPr/>
            </a:pPr>
            <a:endParaRPr lang="fr-FR"/>
          </a:p>
        </p:txBody>
      </p:sp>
      <p:sp>
        <p:nvSpPr>
          <p:cNvPr id="3" name="Espace réservé de la date 2">
            <a:extLst>
              <a:ext uri="{FF2B5EF4-FFF2-40B4-BE49-F238E27FC236}">
                <a16:creationId xmlns:a16="http://schemas.microsoft.com/office/drawing/2014/main" id="{53044A68-29AB-41E1-80E4-0C4E6E954B07}"/>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spcBef>
                <a:spcPct val="20000"/>
              </a:spcBef>
              <a:defRPr sz="1200">
                <a:latin typeface="Arial" charset="0"/>
              </a:defRPr>
            </a:lvl1pPr>
          </a:lstStyle>
          <a:p>
            <a:pPr>
              <a:defRPr/>
            </a:pPr>
            <a:fld id="{CC59D7E6-16DB-44F5-9679-7DAF05A59548}" type="datetimeFigureOut">
              <a:rPr lang="fr-FR"/>
              <a:pPr>
                <a:defRPr/>
              </a:pPr>
              <a:t>25/03/2022</a:t>
            </a:fld>
            <a:endParaRPr lang="fr-FR"/>
          </a:p>
        </p:txBody>
      </p:sp>
      <p:sp>
        <p:nvSpPr>
          <p:cNvPr id="4" name="Espace réservé du pied de page 3">
            <a:extLst>
              <a:ext uri="{FF2B5EF4-FFF2-40B4-BE49-F238E27FC236}">
                <a16:creationId xmlns:a16="http://schemas.microsoft.com/office/drawing/2014/main" id="{D5786FDA-EB28-4BD0-ADE7-5E8AACF54551}"/>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spcBef>
                <a:spcPct val="20000"/>
              </a:spcBef>
              <a:defRPr sz="1200">
                <a:latin typeface="Arial" charset="0"/>
              </a:defRPr>
            </a:lvl1pPr>
          </a:lstStyle>
          <a:p>
            <a:pPr>
              <a:defRPr/>
            </a:pPr>
            <a:endParaRPr lang="fr-FR"/>
          </a:p>
        </p:txBody>
      </p:sp>
      <p:sp>
        <p:nvSpPr>
          <p:cNvPr id="5" name="Espace réservé du numéro de diapositive 4">
            <a:extLst>
              <a:ext uri="{FF2B5EF4-FFF2-40B4-BE49-F238E27FC236}">
                <a16:creationId xmlns:a16="http://schemas.microsoft.com/office/drawing/2014/main" id="{84E021E8-1A9C-4887-AC25-78C264CF0D86}"/>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spcBef>
                <a:spcPct val="20000"/>
              </a:spcBef>
              <a:defRPr sz="1200"/>
            </a:lvl1pPr>
          </a:lstStyle>
          <a:p>
            <a:fld id="{53F94662-A1BA-4227-B52A-68894B7E5E33}" type="slidenum">
              <a:rPr lang="fr-FR" altLang="fr-FR"/>
              <a:pPr/>
              <a:t>‹N°›</a:t>
            </a:fld>
            <a:endParaRPr lang="fr-FR" alt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CB0CFAA2-9CC5-472A-9AE6-967BC68C2DF9}"/>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200" b="0">
                <a:solidFill>
                  <a:schemeClr val="tx1"/>
                </a:solidFill>
                <a:latin typeface="Arial" charset="0"/>
              </a:defRPr>
            </a:lvl1pPr>
          </a:lstStyle>
          <a:p>
            <a:pPr>
              <a:defRPr/>
            </a:pPr>
            <a:endParaRPr lang="fr-FR"/>
          </a:p>
        </p:txBody>
      </p:sp>
      <p:sp>
        <p:nvSpPr>
          <p:cNvPr id="15363" name="Rectangle 3">
            <a:extLst>
              <a:ext uri="{FF2B5EF4-FFF2-40B4-BE49-F238E27FC236}">
                <a16:creationId xmlns:a16="http://schemas.microsoft.com/office/drawing/2014/main" id="{2FDEE6BD-B7E9-47F0-82FB-03C7C1BF0124}"/>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200" b="0">
                <a:solidFill>
                  <a:schemeClr val="tx1"/>
                </a:solidFill>
                <a:latin typeface="Arial" charset="0"/>
              </a:defRPr>
            </a:lvl1pPr>
          </a:lstStyle>
          <a:p>
            <a:pPr>
              <a:defRPr/>
            </a:pPr>
            <a:endParaRPr lang="fr-FR"/>
          </a:p>
        </p:txBody>
      </p:sp>
      <p:sp>
        <p:nvSpPr>
          <p:cNvPr id="22532" name="Rectangle 4">
            <a:extLst>
              <a:ext uri="{FF2B5EF4-FFF2-40B4-BE49-F238E27FC236}">
                <a16:creationId xmlns:a16="http://schemas.microsoft.com/office/drawing/2014/main" id="{B36E99DB-F998-4BD3-95FD-3D5488747AE8}"/>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5">
            <a:extLst>
              <a:ext uri="{FF2B5EF4-FFF2-40B4-BE49-F238E27FC236}">
                <a16:creationId xmlns:a16="http://schemas.microsoft.com/office/drawing/2014/main" id="{B7C3E999-A995-442C-A53A-C9327DDF2819}"/>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15366" name="Rectangle 6">
            <a:extLst>
              <a:ext uri="{FF2B5EF4-FFF2-40B4-BE49-F238E27FC236}">
                <a16:creationId xmlns:a16="http://schemas.microsoft.com/office/drawing/2014/main" id="{01676271-D259-4001-8A7E-230ABCF8F635}"/>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defRPr sz="1200" b="0">
                <a:solidFill>
                  <a:schemeClr val="tx1"/>
                </a:solidFill>
                <a:latin typeface="Arial" charset="0"/>
              </a:defRPr>
            </a:lvl1pPr>
          </a:lstStyle>
          <a:p>
            <a:pPr>
              <a:defRPr/>
            </a:pPr>
            <a:endParaRPr lang="fr-FR"/>
          </a:p>
        </p:txBody>
      </p:sp>
      <p:sp>
        <p:nvSpPr>
          <p:cNvPr id="15367" name="Rectangle 7">
            <a:extLst>
              <a:ext uri="{FF2B5EF4-FFF2-40B4-BE49-F238E27FC236}">
                <a16:creationId xmlns:a16="http://schemas.microsoft.com/office/drawing/2014/main" id="{B993D71C-3056-4E95-904C-3E10F82E867C}"/>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defRPr>
            </a:lvl1pPr>
          </a:lstStyle>
          <a:p>
            <a:fld id="{6AE6BAFF-CA47-43C4-BD1F-244BA18326EE}" type="slidenum">
              <a:rPr lang="fr-FR" altLang="fr-FR"/>
              <a:pPr/>
              <a:t>‹N°›</a:t>
            </a:fld>
            <a:endParaRPr lang="fr-FR" alt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Diapositive de titre">
    <p:bg>
      <p:bgPr>
        <a:solidFill>
          <a:srgbClr val="DE3831"/>
        </a:solidFill>
        <a:effectLst/>
      </p:bgPr>
    </p:bg>
    <p:spTree>
      <p:nvGrpSpPr>
        <p:cNvPr id="1" name=""/>
        <p:cNvGrpSpPr/>
        <p:nvPr/>
      </p:nvGrpSpPr>
      <p:grpSpPr>
        <a:xfrm>
          <a:off x="0" y="0"/>
          <a:ext cx="0" cy="0"/>
          <a:chOff x="0" y="0"/>
          <a:chExt cx="0" cy="0"/>
        </a:xfrm>
      </p:grpSpPr>
      <p:pic>
        <p:nvPicPr>
          <p:cNvPr id="5" name="Image 9" descr="fd_transparent_rouge-01.png">
            <a:extLst>
              <a:ext uri="{FF2B5EF4-FFF2-40B4-BE49-F238E27FC236}">
                <a16:creationId xmlns:a16="http://schemas.microsoft.com/office/drawing/2014/main" id="{4559C5FE-6E35-4874-A4E1-5236D522F45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Connecteur droit 5">
            <a:extLst>
              <a:ext uri="{FF2B5EF4-FFF2-40B4-BE49-F238E27FC236}">
                <a16:creationId xmlns:a16="http://schemas.microsoft.com/office/drawing/2014/main" id="{9F59C9E7-D720-4D11-B04D-50C18D97A9D0}"/>
              </a:ext>
            </a:extLst>
          </p:cNvPr>
          <p:cNvCxnSpPr/>
          <p:nvPr/>
        </p:nvCxnSpPr>
        <p:spPr bwMode="auto">
          <a:xfrm>
            <a:off x="1476375" y="2349500"/>
            <a:ext cx="503238" cy="0"/>
          </a:xfrm>
          <a:prstGeom prst="line">
            <a:avLst/>
          </a:prstGeom>
          <a:noFill/>
          <a:ln w="6350" cap="flat" cmpd="sng" algn="ctr">
            <a:solidFill>
              <a:schemeClr val="tx1">
                <a:lumMod val="85000"/>
                <a:lumOff val="15000"/>
              </a:schemeClr>
            </a:solidFill>
            <a:prstDash val="solid"/>
            <a:round/>
            <a:headEnd type="none" w="med" len="med"/>
            <a:tailEnd type="none" w="med" len="med"/>
          </a:ln>
          <a:effectLst/>
        </p:spPr>
      </p:cxnSp>
      <p:cxnSp>
        <p:nvCxnSpPr>
          <p:cNvPr id="7" name="Connecteur droit 6">
            <a:extLst>
              <a:ext uri="{FF2B5EF4-FFF2-40B4-BE49-F238E27FC236}">
                <a16:creationId xmlns:a16="http://schemas.microsoft.com/office/drawing/2014/main" id="{CB552378-725D-481A-8180-0212D92DA900}"/>
              </a:ext>
            </a:extLst>
          </p:cNvPr>
          <p:cNvCxnSpPr/>
          <p:nvPr/>
        </p:nvCxnSpPr>
        <p:spPr bwMode="auto">
          <a:xfrm>
            <a:off x="1476375" y="3500438"/>
            <a:ext cx="503238" cy="0"/>
          </a:xfrm>
          <a:prstGeom prst="line">
            <a:avLst/>
          </a:prstGeom>
          <a:noFill/>
          <a:ln w="6350" cap="flat" cmpd="sng" algn="ctr">
            <a:solidFill>
              <a:schemeClr val="tx1">
                <a:lumMod val="85000"/>
                <a:lumOff val="15000"/>
              </a:schemeClr>
            </a:solidFill>
            <a:prstDash val="solid"/>
            <a:round/>
            <a:headEnd type="none" w="med" len="med"/>
            <a:tailEnd type="none" w="med" len="med"/>
          </a:ln>
          <a:effectLst/>
        </p:spPr>
      </p:cxnSp>
      <p:sp>
        <p:nvSpPr>
          <p:cNvPr id="8" name="Titre 1"/>
          <p:cNvSpPr>
            <a:spLocks noGrp="1"/>
          </p:cNvSpPr>
          <p:nvPr>
            <p:ph type="ctrTitle"/>
          </p:nvPr>
        </p:nvSpPr>
        <p:spPr>
          <a:xfrm>
            <a:off x="1475656" y="2492896"/>
            <a:ext cx="7200800" cy="432048"/>
          </a:xfrm>
          <a:prstGeom prst="rect">
            <a:avLst/>
          </a:prstGeom>
        </p:spPr>
        <p:txBody>
          <a:bodyPr tIns="0" rIns="0" bIns="0"/>
          <a:lstStyle>
            <a:lvl1pPr algn="l">
              <a:defRPr sz="2800" b="1">
                <a:solidFill>
                  <a:schemeClr val="tx1">
                    <a:lumMod val="85000"/>
                    <a:lumOff val="15000"/>
                  </a:schemeClr>
                </a:solidFill>
                <a:latin typeface="Calibri" pitchFamily="34" charset="0"/>
              </a:defRPr>
            </a:lvl1pPr>
          </a:lstStyle>
          <a:p>
            <a:r>
              <a:rPr lang="fr-FR"/>
              <a:t>Modifiez le style du titre</a:t>
            </a:r>
            <a:endParaRPr lang="fr-FR" dirty="0"/>
          </a:p>
        </p:txBody>
      </p:sp>
      <p:sp>
        <p:nvSpPr>
          <p:cNvPr id="9" name="Sous-titre 2"/>
          <p:cNvSpPr>
            <a:spLocks noGrp="1"/>
          </p:cNvSpPr>
          <p:nvPr>
            <p:ph type="subTitle" idx="1"/>
          </p:nvPr>
        </p:nvSpPr>
        <p:spPr>
          <a:xfrm>
            <a:off x="1475656" y="2996952"/>
            <a:ext cx="7200800" cy="288032"/>
          </a:xfrm>
          <a:prstGeom prst="rect">
            <a:avLst/>
          </a:prstGeom>
          <a:noFill/>
        </p:spPr>
        <p:txBody>
          <a:bodyPr lIns="0" tIns="0" rIns="0" bIns="0" anchor="ctr"/>
          <a:lstStyle>
            <a:lvl1pPr marL="0" indent="0" algn="l">
              <a:buNone/>
              <a:defRPr sz="2000">
                <a:solidFill>
                  <a:schemeClr val="bg1"/>
                </a:solidFill>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Modifiez le style des sous-titres du masque</a:t>
            </a:r>
            <a:endParaRPr lang="fr-FR" dirty="0"/>
          </a:p>
        </p:txBody>
      </p:sp>
      <p:sp>
        <p:nvSpPr>
          <p:cNvPr id="14" name="Espace réservé du texte 22"/>
          <p:cNvSpPr>
            <a:spLocks noGrp="1"/>
          </p:cNvSpPr>
          <p:nvPr>
            <p:ph type="body" sz="quarter" idx="10"/>
          </p:nvPr>
        </p:nvSpPr>
        <p:spPr>
          <a:xfrm>
            <a:off x="1475656" y="3645024"/>
            <a:ext cx="7200800" cy="1152128"/>
          </a:xfrm>
          <a:prstGeom prst="rect">
            <a:avLst/>
          </a:prstGeom>
        </p:spPr>
        <p:txBody>
          <a:bodyPr lIns="0" tIns="0" rIns="0" bIns="0"/>
          <a:lstStyle>
            <a:lvl1pPr algn="l">
              <a:buFontTx/>
              <a:buNone/>
              <a:defRPr sz="1600" baseline="0">
                <a:solidFill>
                  <a:schemeClr val="tx1">
                    <a:lumMod val="85000"/>
                    <a:lumOff val="15000"/>
                  </a:schemeClr>
                </a:solidFill>
              </a:defRPr>
            </a:lvl1pPr>
            <a:lvl2pPr algn="l">
              <a:buFontTx/>
              <a:buNone/>
              <a:defRPr sz="1600"/>
            </a:lvl2pPr>
            <a:lvl3pPr algn="l">
              <a:buFontTx/>
              <a:buNone/>
              <a:defRPr sz="1600"/>
            </a:lvl3pPr>
            <a:lvl4pPr algn="l">
              <a:buFontTx/>
              <a:buNone/>
              <a:defRPr sz="1600"/>
            </a:lvl4pPr>
            <a:lvl5pPr algn="l">
              <a:buFontTx/>
              <a:buNone/>
              <a:defRPr sz="1600"/>
            </a:lvl5pPr>
          </a:lstStyle>
          <a:p>
            <a:pPr lvl="0"/>
            <a:r>
              <a:rPr lang="fr-FR"/>
              <a:t>Cliquez pour modifier les styles du texte du masque</a:t>
            </a:r>
          </a:p>
        </p:txBody>
      </p:sp>
    </p:spTree>
    <p:extLst>
      <p:ext uri="{BB962C8B-B14F-4D97-AF65-F5344CB8AC3E}">
        <p14:creationId xmlns:p14="http://schemas.microsoft.com/office/powerpoint/2010/main" val="884925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C7889504-6CC7-4488-8357-D3C681014577}"/>
              </a:ext>
            </a:extLst>
          </p:cNvPr>
          <p:cNvSpPr>
            <a:spLocks noGrp="1"/>
          </p:cNvSpPr>
          <p:nvPr>
            <p:ph type="dt" sz="half" idx="10"/>
          </p:nvPr>
        </p:nvSpPr>
        <p:spPr/>
        <p:txBody>
          <a:bodyPr/>
          <a:lstStyle>
            <a:lvl1pPr>
              <a:defRPr/>
            </a:lvl1pPr>
          </a:lstStyle>
          <a:p>
            <a:pPr>
              <a:defRPr/>
            </a:pPr>
            <a:fld id="{3C62ADE5-204C-4147-A000-8EAF8F6F83BA}" type="datetime2">
              <a:rPr lang="fr-FR" smtClean="0"/>
              <a:t>vendredi 25 mars 2022</a:t>
            </a:fld>
            <a:endParaRPr lang="fr-FR" dirty="0"/>
          </a:p>
        </p:txBody>
      </p:sp>
      <p:sp>
        <p:nvSpPr>
          <p:cNvPr id="3" name="Espace réservé du pied de page 4">
            <a:extLst>
              <a:ext uri="{FF2B5EF4-FFF2-40B4-BE49-F238E27FC236}">
                <a16:creationId xmlns:a16="http://schemas.microsoft.com/office/drawing/2014/main" id="{783881CB-5DA1-4ACE-87F7-676F6030068E}"/>
              </a:ext>
            </a:extLst>
          </p:cNvPr>
          <p:cNvSpPr>
            <a:spLocks noGrp="1"/>
          </p:cNvSpPr>
          <p:nvPr>
            <p:ph type="ftr" sz="quarter" idx="11"/>
          </p:nvPr>
        </p:nvSpPr>
        <p:spPr/>
        <p:txBody>
          <a:bodyPr/>
          <a:lstStyle>
            <a:lvl1pPr>
              <a:defRPr/>
            </a:lvl1pPr>
          </a:lstStyle>
          <a:p>
            <a:pPr>
              <a:defRPr/>
            </a:pPr>
            <a:r>
              <a:rPr lang="fr-FR"/>
              <a:t>Séminaire DREES</a:t>
            </a:r>
          </a:p>
        </p:txBody>
      </p:sp>
      <p:sp>
        <p:nvSpPr>
          <p:cNvPr id="4" name="Espace réservé du numéro de diapositive 5">
            <a:extLst>
              <a:ext uri="{FF2B5EF4-FFF2-40B4-BE49-F238E27FC236}">
                <a16:creationId xmlns:a16="http://schemas.microsoft.com/office/drawing/2014/main" id="{474FD0DC-AE7A-47D9-A07D-E9AA14F6F887}"/>
              </a:ext>
            </a:extLst>
          </p:cNvPr>
          <p:cNvSpPr>
            <a:spLocks noGrp="1"/>
          </p:cNvSpPr>
          <p:nvPr>
            <p:ph type="sldNum" sz="quarter" idx="12"/>
          </p:nvPr>
        </p:nvSpPr>
        <p:spPr/>
        <p:txBody>
          <a:bodyPr/>
          <a:lstStyle>
            <a:lvl1pPr>
              <a:defRPr/>
            </a:lvl1pPr>
          </a:lstStyle>
          <a:p>
            <a:fld id="{5EAE0ED7-27F6-45BE-A32E-8E20A669C05A}" type="slidenum">
              <a:rPr lang="fr-FR" altLang="fr-FR"/>
              <a:pPr/>
              <a:t>‹N°›</a:t>
            </a:fld>
            <a:endParaRPr lang="fr-FR" altLang="fr-FR"/>
          </a:p>
        </p:txBody>
      </p:sp>
    </p:spTree>
    <p:extLst>
      <p:ext uri="{BB962C8B-B14F-4D97-AF65-F5344CB8AC3E}">
        <p14:creationId xmlns:p14="http://schemas.microsoft.com/office/powerpoint/2010/main" val="3429452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67544" y="273050"/>
            <a:ext cx="3024336" cy="995710"/>
          </a:xfrm>
        </p:spPr>
        <p:txBody>
          <a:bodyPr tIns="108000" anchor="t"/>
          <a:lstStyle>
            <a:lvl1pPr algn="l">
              <a:defRPr sz="2000" b="1">
                <a:solidFill>
                  <a:srgbClr val="DE3831"/>
                </a:solidFill>
              </a:defRPr>
            </a:lvl1pPr>
          </a:lstStyle>
          <a:p>
            <a:r>
              <a:rPr lang="fr-FR"/>
              <a:t>Modifiez le style du titre</a:t>
            </a:r>
            <a:endParaRPr lang="fr-FR" dirty="0"/>
          </a:p>
        </p:txBody>
      </p:sp>
      <p:sp>
        <p:nvSpPr>
          <p:cNvPr id="3" name="Espace réservé du contenu 2"/>
          <p:cNvSpPr>
            <a:spLocks noGrp="1"/>
          </p:cNvSpPr>
          <p:nvPr>
            <p:ph idx="1"/>
          </p:nvPr>
        </p:nvSpPr>
        <p:spPr>
          <a:xfrm>
            <a:off x="3635896" y="273050"/>
            <a:ext cx="504056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67544" y="1268760"/>
            <a:ext cx="3024336" cy="485740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9BFC091-885F-415E-ADFB-83B85FCCB8AC}"/>
              </a:ext>
            </a:extLst>
          </p:cNvPr>
          <p:cNvSpPr>
            <a:spLocks noGrp="1"/>
          </p:cNvSpPr>
          <p:nvPr>
            <p:ph type="dt" sz="half" idx="10"/>
          </p:nvPr>
        </p:nvSpPr>
        <p:spPr/>
        <p:txBody>
          <a:bodyPr/>
          <a:lstStyle>
            <a:lvl1pPr>
              <a:defRPr/>
            </a:lvl1pPr>
          </a:lstStyle>
          <a:p>
            <a:pPr>
              <a:defRPr/>
            </a:pPr>
            <a:fld id="{9D732AC6-BA82-4534-B49F-BB9DD5E533A8}" type="datetime2">
              <a:rPr lang="fr-FR" smtClean="0"/>
              <a:t>vendredi 25 mars 2022</a:t>
            </a:fld>
            <a:endParaRPr lang="fr-FR"/>
          </a:p>
        </p:txBody>
      </p:sp>
      <p:sp>
        <p:nvSpPr>
          <p:cNvPr id="6" name="Espace réservé du pied de page 5">
            <a:extLst>
              <a:ext uri="{FF2B5EF4-FFF2-40B4-BE49-F238E27FC236}">
                <a16:creationId xmlns:a16="http://schemas.microsoft.com/office/drawing/2014/main" id="{789E6D9E-95E3-4CAD-B912-F86DB9E862A7}"/>
              </a:ext>
            </a:extLst>
          </p:cNvPr>
          <p:cNvSpPr>
            <a:spLocks noGrp="1"/>
          </p:cNvSpPr>
          <p:nvPr>
            <p:ph type="ftr" sz="quarter" idx="11"/>
          </p:nvPr>
        </p:nvSpPr>
        <p:spPr/>
        <p:txBody>
          <a:bodyPr/>
          <a:lstStyle>
            <a:lvl1pPr>
              <a:defRPr/>
            </a:lvl1pPr>
          </a:lstStyle>
          <a:p>
            <a:pPr>
              <a:defRPr/>
            </a:pPr>
            <a:r>
              <a:rPr lang="fr-FR"/>
              <a:t>Séminaire DREES</a:t>
            </a:r>
          </a:p>
        </p:txBody>
      </p:sp>
      <p:sp>
        <p:nvSpPr>
          <p:cNvPr id="7" name="Espace réservé du numéro de diapositive 6">
            <a:extLst>
              <a:ext uri="{FF2B5EF4-FFF2-40B4-BE49-F238E27FC236}">
                <a16:creationId xmlns:a16="http://schemas.microsoft.com/office/drawing/2014/main" id="{6CBA3243-9AA0-4F70-ABBC-202CE8B94322}"/>
              </a:ext>
            </a:extLst>
          </p:cNvPr>
          <p:cNvSpPr>
            <a:spLocks noGrp="1"/>
          </p:cNvSpPr>
          <p:nvPr>
            <p:ph type="sldNum" sz="quarter" idx="12"/>
          </p:nvPr>
        </p:nvSpPr>
        <p:spPr/>
        <p:txBody>
          <a:bodyPr/>
          <a:lstStyle>
            <a:lvl1pPr>
              <a:defRPr/>
            </a:lvl1pPr>
          </a:lstStyle>
          <a:p>
            <a:fld id="{5F5D7F5C-E0A6-42AE-889B-32FDBC086864}" type="slidenum">
              <a:rPr lang="fr-FR" altLang="fr-FR"/>
              <a:pPr/>
              <a:t>‹N°›</a:t>
            </a:fld>
            <a:endParaRPr lang="fr-FR" altLang="fr-FR"/>
          </a:p>
        </p:txBody>
      </p:sp>
    </p:spTree>
    <p:extLst>
      <p:ext uri="{BB962C8B-B14F-4D97-AF65-F5344CB8AC3E}">
        <p14:creationId xmlns:p14="http://schemas.microsoft.com/office/powerpoint/2010/main" val="31652976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pic>
        <p:nvPicPr>
          <p:cNvPr id="5" name="Image 9" descr="logo_petit-02.png">
            <a:extLst>
              <a:ext uri="{FF2B5EF4-FFF2-40B4-BE49-F238E27FC236}">
                <a16:creationId xmlns:a16="http://schemas.microsoft.com/office/drawing/2014/main" id="{E19329E7-D87D-4444-8C60-7D0E8409B94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88350" y="333375"/>
            <a:ext cx="323850"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title"/>
          </p:nvPr>
        </p:nvSpPr>
        <p:spPr>
          <a:xfrm>
            <a:off x="1619672" y="4800600"/>
            <a:ext cx="5832648" cy="566738"/>
          </a:xfrm>
        </p:spPr>
        <p:txBody>
          <a:bodyPr anchor="b"/>
          <a:lstStyle>
            <a:lvl1pPr algn="l">
              <a:defRPr sz="2000" b="1"/>
            </a:lvl1pPr>
          </a:lstStyle>
          <a:p>
            <a:r>
              <a:rPr lang="fr-FR"/>
              <a:t>Modifiez le style du titre</a:t>
            </a:r>
            <a:endParaRPr lang="fr-FR" dirty="0"/>
          </a:p>
        </p:txBody>
      </p:sp>
      <p:sp>
        <p:nvSpPr>
          <p:cNvPr id="3" name="Espace réservé pour une image  2"/>
          <p:cNvSpPr>
            <a:spLocks noGrp="1"/>
          </p:cNvSpPr>
          <p:nvPr>
            <p:ph type="pic" idx="1"/>
          </p:nvPr>
        </p:nvSpPr>
        <p:spPr>
          <a:xfrm>
            <a:off x="1619672" y="332656"/>
            <a:ext cx="5832648" cy="4394919"/>
          </a:xfrm>
        </p:spPr>
        <p:txBody>
          <a:bodyPr lIns="0" tIns="0" rIns="0" bIns="4680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endParaRPr lang="fr-FR" noProof="0" dirty="0"/>
          </a:p>
        </p:txBody>
      </p:sp>
      <p:sp>
        <p:nvSpPr>
          <p:cNvPr id="4" name="Espace réservé du texte 3"/>
          <p:cNvSpPr>
            <a:spLocks noGrp="1"/>
          </p:cNvSpPr>
          <p:nvPr>
            <p:ph type="body" sz="half" idx="2"/>
          </p:nvPr>
        </p:nvSpPr>
        <p:spPr>
          <a:xfrm>
            <a:off x="1619672" y="5367338"/>
            <a:ext cx="5832648" cy="804862"/>
          </a:xfrm>
        </p:spPr>
        <p:txBody>
          <a:bodyPr lIns="0" tIns="46800" bIns="4680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6" name="Espace réservé de la date 4">
            <a:extLst>
              <a:ext uri="{FF2B5EF4-FFF2-40B4-BE49-F238E27FC236}">
                <a16:creationId xmlns:a16="http://schemas.microsoft.com/office/drawing/2014/main" id="{B9759AAE-749D-4B49-951E-1A6E0E8A9A0A}"/>
              </a:ext>
            </a:extLst>
          </p:cNvPr>
          <p:cNvSpPr>
            <a:spLocks noGrp="1"/>
          </p:cNvSpPr>
          <p:nvPr>
            <p:ph type="dt" sz="half" idx="10"/>
          </p:nvPr>
        </p:nvSpPr>
        <p:spPr/>
        <p:txBody>
          <a:bodyPr/>
          <a:lstStyle>
            <a:lvl1pPr>
              <a:defRPr/>
            </a:lvl1pPr>
          </a:lstStyle>
          <a:p>
            <a:pPr>
              <a:defRPr/>
            </a:pPr>
            <a:fld id="{17A23FBD-DDE7-4BEB-BE0E-F0946F228D6E}" type="datetime2">
              <a:rPr lang="fr-FR" smtClean="0"/>
              <a:t>vendredi 25 mars 2022</a:t>
            </a:fld>
            <a:endParaRPr lang="fr-FR"/>
          </a:p>
        </p:txBody>
      </p:sp>
      <p:sp>
        <p:nvSpPr>
          <p:cNvPr id="7" name="Espace réservé du pied de page 5">
            <a:extLst>
              <a:ext uri="{FF2B5EF4-FFF2-40B4-BE49-F238E27FC236}">
                <a16:creationId xmlns:a16="http://schemas.microsoft.com/office/drawing/2014/main" id="{5B2B8CF0-69D5-4433-B6A1-6B1FA1436F39}"/>
              </a:ext>
            </a:extLst>
          </p:cNvPr>
          <p:cNvSpPr>
            <a:spLocks noGrp="1"/>
          </p:cNvSpPr>
          <p:nvPr>
            <p:ph type="ftr" sz="quarter" idx="11"/>
          </p:nvPr>
        </p:nvSpPr>
        <p:spPr/>
        <p:txBody>
          <a:bodyPr/>
          <a:lstStyle>
            <a:lvl1pPr>
              <a:defRPr/>
            </a:lvl1pPr>
          </a:lstStyle>
          <a:p>
            <a:pPr>
              <a:defRPr/>
            </a:pPr>
            <a:r>
              <a:rPr lang="fr-FR"/>
              <a:t>Séminaire DREES</a:t>
            </a:r>
          </a:p>
        </p:txBody>
      </p:sp>
      <p:sp>
        <p:nvSpPr>
          <p:cNvPr id="8" name="Espace réservé du numéro de diapositive 6">
            <a:extLst>
              <a:ext uri="{FF2B5EF4-FFF2-40B4-BE49-F238E27FC236}">
                <a16:creationId xmlns:a16="http://schemas.microsoft.com/office/drawing/2014/main" id="{A03FC2F8-12B7-4E2C-9C26-2305BF1176A6}"/>
              </a:ext>
            </a:extLst>
          </p:cNvPr>
          <p:cNvSpPr>
            <a:spLocks noGrp="1"/>
          </p:cNvSpPr>
          <p:nvPr>
            <p:ph type="sldNum" sz="quarter" idx="12"/>
          </p:nvPr>
        </p:nvSpPr>
        <p:spPr/>
        <p:txBody>
          <a:bodyPr/>
          <a:lstStyle>
            <a:lvl1pPr>
              <a:defRPr/>
            </a:lvl1pPr>
          </a:lstStyle>
          <a:p>
            <a:fld id="{3A04E52D-DD69-4879-AA16-9104CAF5A75A}" type="slidenum">
              <a:rPr lang="fr-FR" altLang="fr-FR"/>
              <a:pPr/>
              <a:t>‹N°›</a:t>
            </a:fld>
            <a:endParaRPr lang="fr-FR" altLang="fr-FR"/>
          </a:p>
        </p:txBody>
      </p:sp>
    </p:spTree>
    <p:extLst>
      <p:ext uri="{BB962C8B-B14F-4D97-AF65-F5344CB8AC3E}">
        <p14:creationId xmlns:p14="http://schemas.microsoft.com/office/powerpoint/2010/main" val="33421327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6B3D83A-D8CC-4848-8F82-09DCE2EA21EB}"/>
              </a:ext>
            </a:extLst>
          </p:cNvPr>
          <p:cNvSpPr>
            <a:spLocks noGrp="1"/>
          </p:cNvSpPr>
          <p:nvPr>
            <p:ph type="dt" sz="half" idx="10"/>
          </p:nvPr>
        </p:nvSpPr>
        <p:spPr/>
        <p:txBody>
          <a:bodyPr/>
          <a:lstStyle>
            <a:lvl1pPr>
              <a:defRPr/>
            </a:lvl1pPr>
          </a:lstStyle>
          <a:p>
            <a:pPr>
              <a:defRPr/>
            </a:pPr>
            <a:fld id="{64A18FB7-A4C3-4DD9-8514-8EB90F3A65F2}" type="datetime2">
              <a:rPr lang="fr-FR" smtClean="0"/>
              <a:t>vendredi 25 mars 2022</a:t>
            </a:fld>
            <a:endParaRPr lang="fr-FR" dirty="0"/>
          </a:p>
        </p:txBody>
      </p:sp>
      <p:sp>
        <p:nvSpPr>
          <p:cNvPr id="5" name="Espace réservé du pied de page 4">
            <a:extLst>
              <a:ext uri="{FF2B5EF4-FFF2-40B4-BE49-F238E27FC236}">
                <a16:creationId xmlns:a16="http://schemas.microsoft.com/office/drawing/2014/main" id="{EA8B5BCD-F617-4F14-A3E1-3E6E7DED2A75}"/>
              </a:ext>
            </a:extLst>
          </p:cNvPr>
          <p:cNvSpPr>
            <a:spLocks noGrp="1"/>
          </p:cNvSpPr>
          <p:nvPr>
            <p:ph type="ftr" sz="quarter" idx="11"/>
          </p:nvPr>
        </p:nvSpPr>
        <p:spPr/>
        <p:txBody>
          <a:bodyPr/>
          <a:lstStyle>
            <a:lvl1pPr>
              <a:defRPr/>
            </a:lvl1pPr>
          </a:lstStyle>
          <a:p>
            <a:pPr>
              <a:defRPr/>
            </a:pPr>
            <a:r>
              <a:rPr lang="fr-FR"/>
              <a:t>Séminaire DREES</a:t>
            </a:r>
          </a:p>
        </p:txBody>
      </p:sp>
      <p:sp>
        <p:nvSpPr>
          <p:cNvPr id="6" name="Espace réservé du numéro de diapositive 5">
            <a:extLst>
              <a:ext uri="{FF2B5EF4-FFF2-40B4-BE49-F238E27FC236}">
                <a16:creationId xmlns:a16="http://schemas.microsoft.com/office/drawing/2014/main" id="{BEE6DF21-3A37-4226-BAC4-74AD493E8A73}"/>
              </a:ext>
            </a:extLst>
          </p:cNvPr>
          <p:cNvSpPr>
            <a:spLocks noGrp="1"/>
          </p:cNvSpPr>
          <p:nvPr>
            <p:ph type="sldNum" sz="quarter" idx="12"/>
          </p:nvPr>
        </p:nvSpPr>
        <p:spPr/>
        <p:txBody>
          <a:bodyPr/>
          <a:lstStyle>
            <a:lvl1pPr>
              <a:defRPr/>
            </a:lvl1pPr>
          </a:lstStyle>
          <a:p>
            <a:fld id="{685D59CB-852D-42B0-9DF2-29FBA4F61EE7}" type="slidenum">
              <a:rPr lang="fr-FR" altLang="fr-FR"/>
              <a:pPr/>
              <a:t>‹N°›</a:t>
            </a:fld>
            <a:endParaRPr lang="fr-FR" altLang="fr-FR"/>
          </a:p>
        </p:txBody>
      </p:sp>
    </p:spTree>
    <p:extLst>
      <p:ext uri="{BB962C8B-B14F-4D97-AF65-F5344CB8AC3E}">
        <p14:creationId xmlns:p14="http://schemas.microsoft.com/office/powerpoint/2010/main" val="4367311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3AD5A9F-67D9-463D-86E7-B541B92215FC}"/>
              </a:ext>
            </a:extLst>
          </p:cNvPr>
          <p:cNvSpPr>
            <a:spLocks noGrp="1"/>
          </p:cNvSpPr>
          <p:nvPr>
            <p:ph type="dt" sz="half" idx="10"/>
          </p:nvPr>
        </p:nvSpPr>
        <p:spPr/>
        <p:txBody>
          <a:bodyPr/>
          <a:lstStyle>
            <a:lvl1pPr>
              <a:defRPr/>
            </a:lvl1pPr>
          </a:lstStyle>
          <a:p>
            <a:pPr>
              <a:defRPr/>
            </a:pPr>
            <a:fld id="{47C21193-4460-4980-B420-41E6D4B1E840}" type="datetime2">
              <a:rPr lang="fr-FR" smtClean="0"/>
              <a:t>vendredi 25 mars 2022</a:t>
            </a:fld>
            <a:endParaRPr lang="fr-FR"/>
          </a:p>
        </p:txBody>
      </p:sp>
      <p:sp>
        <p:nvSpPr>
          <p:cNvPr id="5" name="Espace réservé du pied de page 4">
            <a:extLst>
              <a:ext uri="{FF2B5EF4-FFF2-40B4-BE49-F238E27FC236}">
                <a16:creationId xmlns:a16="http://schemas.microsoft.com/office/drawing/2014/main" id="{CD2908BB-23EE-4997-A229-365159D02E92}"/>
              </a:ext>
            </a:extLst>
          </p:cNvPr>
          <p:cNvSpPr>
            <a:spLocks noGrp="1"/>
          </p:cNvSpPr>
          <p:nvPr>
            <p:ph type="ftr" sz="quarter" idx="11"/>
          </p:nvPr>
        </p:nvSpPr>
        <p:spPr/>
        <p:txBody>
          <a:bodyPr/>
          <a:lstStyle>
            <a:lvl1pPr>
              <a:defRPr/>
            </a:lvl1pPr>
          </a:lstStyle>
          <a:p>
            <a:pPr>
              <a:defRPr/>
            </a:pPr>
            <a:r>
              <a:rPr lang="fr-FR"/>
              <a:t>Séminaire DREES</a:t>
            </a:r>
          </a:p>
        </p:txBody>
      </p:sp>
      <p:sp>
        <p:nvSpPr>
          <p:cNvPr id="6" name="Espace réservé du numéro de diapositive 5">
            <a:extLst>
              <a:ext uri="{FF2B5EF4-FFF2-40B4-BE49-F238E27FC236}">
                <a16:creationId xmlns:a16="http://schemas.microsoft.com/office/drawing/2014/main" id="{2ABFA506-B4D1-4B66-B597-D0F839FACBEB}"/>
              </a:ext>
            </a:extLst>
          </p:cNvPr>
          <p:cNvSpPr>
            <a:spLocks noGrp="1"/>
          </p:cNvSpPr>
          <p:nvPr>
            <p:ph type="sldNum" sz="quarter" idx="12"/>
          </p:nvPr>
        </p:nvSpPr>
        <p:spPr/>
        <p:txBody>
          <a:bodyPr/>
          <a:lstStyle>
            <a:lvl1pPr>
              <a:defRPr/>
            </a:lvl1pPr>
          </a:lstStyle>
          <a:p>
            <a:fld id="{619016DE-4D26-4DCD-BCFA-8632A1A8B506}" type="slidenum">
              <a:rPr lang="fr-FR" altLang="fr-FR"/>
              <a:pPr/>
              <a:t>‹N°›</a:t>
            </a:fld>
            <a:endParaRPr lang="fr-FR" altLang="fr-FR"/>
          </a:p>
        </p:txBody>
      </p:sp>
    </p:spTree>
    <p:extLst>
      <p:ext uri="{BB962C8B-B14F-4D97-AF65-F5344CB8AC3E}">
        <p14:creationId xmlns:p14="http://schemas.microsoft.com/office/powerpoint/2010/main" val="23762204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5EEF06-09E6-4557-B629-D164DDB82B57}"/>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a:extLst>
              <a:ext uri="{FF2B5EF4-FFF2-40B4-BE49-F238E27FC236}">
                <a16:creationId xmlns:a16="http://schemas.microsoft.com/office/drawing/2014/main" id="{8AEA3E5C-3A83-43A0-B871-B801A708D6AF}"/>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1D729BD5-7DBE-414C-9D63-45C20A1DBCBD}"/>
              </a:ext>
            </a:extLst>
          </p:cNvPr>
          <p:cNvSpPr>
            <a:spLocks noGrp="1"/>
          </p:cNvSpPr>
          <p:nvPr>
            <p:ph type="dt" sz="half" idx="10"/>
          </p:nvPr>
        </p:nvSpPr>
        <p:spPr/>
        <p:txBody>
          <a:bodyPr/>
          <a:lstStyle/>
          <a:p>
            <a:fld id="{10EE6D59-F971-4FD5-945C-35B4DCE2A02D}" type="datetime2">
              <a:rPr lang="fr-FR" smtClean="0"/>
              <a:t>vendredi 25 mars 2022</a:t>
            </a:fld>
            <a:endParaRPr lang="fr-FR"/>
          </a:p>
        </p:txBody>
      </p:sp>
      <p:sp>
        <p:nvSpPr>
          <p:cNvPr id="5" name="Espace réservé du pied de page 4">
            <a:extLst>
              <a:ext uri="{FF2B5EF4-FFF2-40B4-BE49-F238E27FC236}">
                <a16:creationId xmlns:a16="http://schemas.microsoft.com/office/drawing/2014/main" id="{AC892580-CC51-43E0-8802-F741FA98C748}"/>
              </a:ext>
            </a:extLst>
          </p:cNvPr>
          <p:cNvSpPr>
            <a:spLocks noGrp="1"/>
          </p:cNvSpPr>
          <p:nvPr>
            <p:ph type="ftr" sz="quarter" idx="11"/>
          </p:nvPr>
        </p:nvSpPr>
        <p:spPr/>
        <p:txBody>
          <a:bodyPr/>
          <a:lstStyle/>
          <a:p>
            <a:r>
              <a:rPr lang="fr-FR"/>
              <a:t>Séminaire DREES</a:t>
            </a:r>
          </a:p>
        </p:txBody>
      </p:sp>
      <p:sp>
        <p:nvSpPr>
          <p:cNvPr id="6" name="Espace réservé du numéro de diapositive 5">
            <a:extLst>
              <a:ext uri="{FF2B5EF4-FFF2-40B4-BE49-F238E27FC236}">
                <a16:creationId xmlns:a16="http://schemas.microsoft.com/office/drawing/2014/main" id="{0863F94B-7E2C-47DB-809F-CCDFD2A12AC3}"/>
              </a:ext>
            </a:extLst>
          </p:cNvPr>
          <p:cNvSpPr>
            <a:spLocks noGrp="1"/>
          </p:cNvSpPr>
          <p:nvPr>
            <p:ph type="sldNum" sz="quarter" idx="12"/>
          </p:nvPr>
        </p:nvSpPr>
        <p:spPr/>
        <p:txBody>
          <a:bodyPr/>
          <a:lstStyle/>
          <a:p>
            <a:fld id="{0D4BA4B5-D314-4422-B4E2-38A302C08A1E}" type="slidenum">
              <a:rPr lang="fr-FR" smtClean="0"/>
              <a:t>‹N°›</a:t>
            </a:fld>
            <a:endParaRPr lang="fr-FR"/>
          </a:p>
        </p:txBody>
      </p:sp>
    </p:spTree>
    <p:extLst>
      <p:ext uri="{BB962C8B-B14F-4D97-AF65-F5344CB8AC3E}">
        <p14:creationId xmlns:p14="http://schemas.microsoft.com/office/powerpoint/2010/main" val="7260195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0E2E1-ED0F-46FC-932E-6AE3E9780B6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030AAB1-2A00-421A-9A04-B7E99F17E838}"/>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2271F20-5407-45A3-9FE4-A8C383D7448D}"/>
              </a:ext>
            </a:extLst>
          </p:cNvPr>
          <p:cNvSpPr>
            <a:spLocks noGrp="1"/>
          </p:cNvSpPr>
          <p:nvPr>
            <p:ph type="dt" sz="half" idx="10"/>
          </p:nvPr>
        </p:nvSpPr>
        <p:spPr/>
        <p:txBody>
          <a:bodyPr/>
          <a:lstStyle/>
          <a:p>
            <a:pPr>
              <a:defRPr/>
            </a:pPr>
            <a:fld id="{DF32DE5A-46A5-4311-B10C-C436309D1FD5}" type="datetime2">
              <a:rPr lang="fr-FR" smtClean="0"/>
              <a:t>vendredi 25 mars 2022</a:t>
            </a:fld>
            <a:endParaRPr lang="fr-FR" dirty="0"/>
          </a:p>
        </p:txBody>
      </p:sp>
      <p:sp>
        <p:nvSpPr>
          <p:cNvPr id="5" name="Espace réservé du pied de page 4">
            <a:extLst>
              <a:ext uri="{FF2B5EF4-FFF2-40B4-BE49-F238E27FC236}">
                <a16:creationId xmlns:a16="http://schemas.microsoft.com/office/drawing/2014/main" id="{79FFD899-B32C-4045-A36A-66A9F13BECF0}"/>
              </a:ext>
            </a:extLst>
          </p:cNvPr>
          <p:cNvSpPr>
            <a:spLocks noGrp="1"/>
          </p:cNvSpPr>
          <p:nvPr>
            <p:ph type="ftr" sz="quarter" idx="11"/>
          </p:nvPr>
        </p:nvSpPr>
        <p:spPr/>
        <p:txBody>
          <a:bodyPr/>
          <a:lstStyle/>
          <a:p>
            <a:pPr>
              <a:defRPr/>
            </a:pPr>
            <a:r>
              <a:rPr lang="fr-FR"/>
              <a:t>Séminaire DREES</a:t>
            </a:r>
          </a:p>
        </p:txBody>
      </p:sp>
      <p:sp>
        <p:nvSpPr>
          <p:cNvPr id="6" name="Espace réservé du numéro de diapositive 5">
            <a:extLst>
              <a:ext uri="{FF2B5EF4-FFF2-40B4-BE49-F238E27FC236}">
                <a16:creationId xmlns:a16="http://schemas.microsoft.com/office/drawing/2014/main" id="{CEDA8551-8616-4CE0-AE2A-E7A47F815367}"/>
              </a:ext>
            </a:extLst>
          </p:cNvPr>
          <p:cNvSpPr>
            <a:spLocks noGrp="1"/>
          </p:cNvSpPr>
          <p:nvPr>
            <p:ph type="sldNum" sz="quarter" idx="12"/>
          </p:nvPr>
        </p:nvSpPr>
        <p:spPr/>
        <p:txBody>
          <a:bodyPr/>
          <a:lstStyle/>
          <a:p>
            <a:fld id="{96209199-FF7A-4981-BB4E-B623B26AA074}" type="slidenum">
              <a:rPr lang="fr-FR" altLang="fr-FR" smtClean="0"/>
              <a:pPr/>
              <a:t>‹N°›</a:t>
            </a:fld>
            <a:endParaRPr lang="fr-FR" altLang="fr-FR"/>
          </a:p>
        </p:txBody>
      </p:sp>
    </p:spTree>
    <p:extLst>
      <p:ext uri="{BB962C8B-B14F-4D97-AF65-F5344CB8AC3E}">
        <p14:creationId xmlns:p14="http://schemas.microsoft.com/office/powerpoint/2010/main" val="31348290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A6E4A4-CDCA-458D-8599-3E50E0AF03AE}"/>
              </a:ext>
            </a:extLst>
          </p:cNvPr>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a:extLst>
              <a:ext uri="{FF2B5EF4-FFF2-40B4-BE49-F238E27FC236}">
                <a16:creationId xmlns:a16="http://schemas.microsoft.com/office/drawing/2014/main" id="{B99B250C-8612-4039-9E68-54C21DA4131F}"/>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ED9B8929-33B6-4BC5-A388-0DCBB1C8CFBE}"/>
              </a:ext>
            </a:extLst>
          </p:cNvPr>
          <p:cNvSpPr>
            <a:spLocks noGrp="1"/>
          </p:cNvSpPr>
          <p:nvPr>
            <p:ph type="dt" sz="half" idx="10"/>
          </p:nvPr>
        </p:nvSpPr>
        <p:spPr/>
        <p:txBody>
          <a:bodyPr/>
          <a:lstStyle/>
          <a:p>
            <a:pPr>
              <a:defRPr/>
            </a:pPr>
            <a:fld id="{7B9ACF1D-255A-4AD5-83AA-6F2096A1F3BC}" type="datetime2">
              <a:rPr lang="fr-FR" smtClean="0"/>
              <a:t>vendredi 25 mars 2022</a:t>
            </a:fld>
            <a:endParaRPr lang="fr-FR" dirty="0"/>
          </a:p>
        </p:txBody>
      </p:sp>
      <p:sp>
        <p:nvSpPr>
          <p:cNvPr id="5" name="Espace réservé du pied de page 4">
            <a:extLst>
              <a:ext uri="{FF2B5EF4-FFF2-40B4-BE49-F238E27FC236}">
                <a16:creationId xmlns:a16="http://schemas.microsoft.com/office/drawing/2014/main" id="{BC1EC12F-550F-4968-9F2E-F946E151399E}"/>
              </a:ext>
            </a:extLst>
          </p:cNvPr>
          <p:cNvSpPr>
            <a:spLocks noGrp="1"/>
          </p:cNvSpPr>
          <p:nvPr>
            <p:ph type="ftr" sz="quarter" idx="11"/>
          </p:nvPr>
        </p:nvSpPr>
        <p:spPr/>
        <p:txBody>
          <a:bodyPr/>
          <a:lstStyle/>
          <a:p>
            <a:pPr>
              <a:defRPr/>
            </a:pPr>
            <a:r>
              <a:rPr lang="fr-FR"/>
              <a:t>Séminaire DREES</a:t>
            </a:r>
          </a:p>
        </p:txBody>
      </p:sp>
      <p:sp>
        <p:nvSpPr>
          <p:cNvPr id="6" name="Espace réservé du numéro de diapositive 5">
            <a:extLst>
              <a:ext uri="{FF2B5EF4-FFF2-40B4-BE49-F238E27FC236}">
                <a16:creationId xmlns:a16="http://schemas.microsoft.com/office/drawing/2014/main" id="{4F834853-D7D6-4591-B3C6-A0FC7DCBEFC3}"/>
              </a:ext>
            </a:extLst>
          </p:cNvPr>
          <p:cNvSpPr>
            <a:spLocks noGrp="1"/>
          </p:cNvSpPr>
          <p:nvPr>
            <p:ph type="sldNum" sz="quarter" idx="12"/>
          </p:nvPr>
        </p:nvSpPr>
        <p:spPr/>
        <p:txBody>
          <a:bodyPr/>
          <a:lstStyle/>
          <a:p>
            <a:fld id="{D816F3C9-C705-4D1F-82F5-3CF137C9CE63}" type="slidenum">
              <a:rPr lang="fr-FR" altLang="fr-FR" smtClean="0"/>
              <a:pPr/>
              <a:t>‹N°›</a:t>
            </a:fld>
            <a:endParaRPr lang="fr-FR" altLang="fr-FR"/>
          </a:p>
        </p:txBody>
      </p:sp>
    </p:spTree>
    <p:extLst>
      <p:ext uri="{BB962C8B-B14F-4D97-AF65-F5344CB8AC3E}">
        <p14:creationId xmlns:p14="http://schemas.microsoft.com/office/powerpoint/2010/main" val="24095904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0849F6-CEAF-4674-9E9F-68C2EDB6082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08D88A2-6726-45EF-9210-44C7610FA123}"/>
              </a:ext>
            </a:extLst>
          </p:cNvPr>
          <p:cNvSpPr>
            <a:spLocks noGrp="1"/>
          </p:cNvSpPr>
          <p:nvPr>
            <p:ph sz="half" idx="1"/>
          </p:nvPr>
        </p:nvSpPr>
        <p:spPr>
          <a:xfrm>
            <a:off x="628650" y="1825625"/>
            <a:ext cx="38862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04B40AE1-1919-4BA7-B95A-817F7A749372}"/>
              </a:ext>
            </a:extLst>
          </p:cNvPr>
          <p:cNvSpPr>
            <a:spLocks noGrp="1"/>
          </p:cNvSpPr>
          <p:nvPr>
            <p:ph sz="half" idx="2"/>
          </p:nvPr>
        </p:nvSpPr>
        <p:spPr>
          <a:xfrm>
            <a:off x="4629150" y="1825625"/>
            <a:ext cx="38862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6C4AD918-BA58-49E9-9CA7-E8F3F492FD51}"/>
              </a:ext>
            </a:extLst>
          </p:cNvPr>
          <p:cNvSpPr>
            <a:spLocks noGrp="1"/>
          </p:cNvSpPr>
          <p:nvPr>
            <p:ph type="dt" sz="half" idx="10"/>
          </p:nvPr>
        </p:nvSpPr>
        <p:spPr/>
        <p:txBody>
          <a:bodyPr/>
          <a:lstStyle/>
          <a:p>
            <a:pPr>
              <a:defRPr/>
            </a:pPr>
            <a:fld id="{695F1780-1E0F-4E4E-AA20-76AC1797E6C8}" type="datetime2">
              <a:rPr lang="fr-FR" smtClean="0"/>
              <a:t>vendredi 25 mars 2022</a:t>
            </a:fld>
            <a:endParaRPr lang="fr-FR" dirty="0"/>
          </a:p>
        </p:txBody>
      </p:sp>
      <p:sp>
        <p:nvSpPr>
          <p:cNvPr id="6" name="Espace réservé du pied de page 5">
            <a:extLst>
              <a:ext uri="{FF2B5EF4-FFF2-40B4-BE49-F238E27FC236}">
                <a16:creationId xmlns:a16="http://schemas.microsoft.com/office/drawing/2014/main" id="{C84DA069-8B06-408F-A339-F9E597DC0C05}"/>
              </a:ext>
            </a:extLst>
          </p:cNvPr>
          <p:cNvSpPr>
            <a:spLocks noGrp="1"/>
          </p:cNvSpPr>
          <p:nvPr>
            <p:ph type="ftr" sz="quarter" idx="11"/>
          </p:nvPr>
        </p:nvSpPr>
        <p:spPr/>
        <p:txBody>
          <a:bodyPr/>
          <a:lstStyle/>
          <a:p>
            <a:pPr>
              <a:defRPr/>
            </a:pPr>
            <a:r>
              <a:rPr lang="fr-FR"/>
              <a:t>Séminaire DREES</a:t>
            </a:r>
          </a:p>
        </p:txBody>
      </p:sp>
      <p:sp>
        <p:nvSpPr>
          <p:cNvPr id="7" name="Espace réservé du numéro de diapositive 6">
            <a:extLst>
              <a:ext uri="{FF2B5EF4-FFF2-40B4-BE49-F238E27FC236}">
                <a16:creationId xmlns:a16="http://schemas.microsoft.com/office/drawing/2014/main" id="{EB95C753-AF83-4302-B9BB-08018F057A27}"/>
              </a:ext>
            </a:extLst>
          </p:cNvPr>
          <p:cNvSpPr>
            <a:spLocks noGrp="1"/>
          </p:cNvSpPr>
          <p:nvPr>
            <p:ph type="sldNum" sz="quarter" idx="12"/>
          </p:nvPr>
        </p:nvSpPr>
        <p:spPr/>
        <p:txBody>
          <a:bodyPr/>
          <a:lstStyle/>
          <a:p>
            <a:fld id="{D5D8662A-7313-4F9C-B51E-B08F378B0041}" type="slidenum">
              <a:rPr lang="fr-FR" altLang="fr-FR" smtClean="0"/>
              <a:pPr/>
              <a:t>‹N°›</a:t>
            </a:fld>
            <a:endParaRPr lang="fr-FR" altLang="fr-FR"/>
          </a:p>
        </p:txBody>
      </p:sp>
    </p:spTree>
    <p:extLst>
      <p:ext uri="{BB962C8B-B14F-4D97-AF65-F5344CB8AC3E}">
        <p14:creationId xmlns:p14="http://schemas.microsoft.com/office/powerpoint/2010/main" val="34699036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5E33B3-0281-4990-9319-F0B6B4EBE54D}"/>
              </a:ext>
            </a:extLst>
          </p:cNvPr>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2FEE057F-47FF-424C-B24D-A7458EDFFE46}"/>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2E10CCED-B7E7-4E5B-B8BA-CF49985BC669}"/>
              </a:ext>
            </a:extLst>
          </p:cNvPr>
          <p:cNvSpPr>
            <a:spLocks noGrp="1"/>
          </p:cNvSpPr>
          <p:nvPr>
            <p:ph sz="half" idx="2"/>
          </p:nvPr>
        </p:nvSpPr>
        <p:spPr>
          <a:xfrm>
            <a:off x="629842" y="2505075"/>
            <a:ext cx="3868340"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8381C5C0-5BA3-43D4-BA93-DF0847281964}"/>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8EC2B5EE-9ED8-4E12-B8D6-05F09CBA5AB6}"/>
              </a:ext>
            </a:extLst>
          </p:cNvPr>
          <p:cNvSpPr>
            <a:spLocks noGrp="1"/>
          </p:cNvSpPr>
          <p:nvPr>
            <p:ph sz="quarter" idx="4"/>
          </p:nvPr>
        </p:nvSpPr>
        <p:spPr>
          <a:xfrm>
            <a:off x="4629150" y="2505075"/>
            <a:ext cx="3887391"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B717794D-7804-403E-A361-7D6D7F36DDFB}"/>
              </a:ext>
            </a:extLst>
          </p:cNvPr>
          <p:cNvSpPr>
            <a:spLocks noGrp="1"/>
          </p:cNvSpPr>
          <p:nvPr>
            <p:ph type="dt" sz="half" idx="10"/>
          </p:nvPr>
        </p:nvSpPr>
        <p:spPr/>
        <p:txBody>
          <a:bodyPr/>
          <a:lstStyle/>
          <a:p>
            <a:pPr>
              <a:defRPr/>
            </a:pPr>
            <a:fld id="{C2EB252C-676F-494A-955A-6EE6C5E31648}" type="datetime2">
              <a:rPr lang="fr-FR" smtClean="0"/>
              <a:t>vendredi 25 mars 2022</a:t>
            </a:fld>
            <a:endParaRPr lang="fr-FR" dirty="0"/>
          </a:p>
        </p:txBody>
      </p:sp>
      <p:sp>
        <p:nvSpPr>
          <p:cNvPr id="8" name="Espace réservé du pied de page 7">
            <a:extLst>
              <a:ext uri="{FF2B5EF4-FFF2-40B4-BE49-F238E27FC236}">
                <a16:creationId xmlns:a16="http://schemas.microsoft.com/office/drawing/2014/main" id="{9BC3A12C-3FA7-448C-83E0-4ED5B211A9F4}"/>
              </a:ext>
            </a:extLst>
          </p:cNvPr>
          <p:cNvSpPr>
            <a:spLocks noGrp="1"/>
          </p:cNvSpPr>
          <p:nvPr>
            <p:ph type="ftr" sz="quarter" idx="11"/>
          </p:nvPr>
        </p:nvSpPr>
        <p:spPr/>
        <p:txBody>
          <a:bodyPr/>
          <a:lstStyle/>
          <a:p>
            <a:pPr>
              <a:defRPr/>
            </a:pPr>
            <a:r>
              <a:rPr lang="fr-FR"/>
              <a:t>Séminaire DREES</a:t>
            </a:r>
          </a:p>
        </p:txBody>
      </p:sp>
      <p:sp>
        <p:nvSpPr>
          <p:cNvPr id="9" name="Espace réservé du numéro de diapositive 8">
            <a:extLst>
              <a:ext uri="{FF2B5EF4-FFF2-40B4-BE49-F238E27FC236}">
                <a16:creationId xmlns:a16="http://schemas.microsoft.com/office/drawing/2014/main" id="{F7FEC4FC-E6A9-471A-9011-A95E2174DFB6}"/>
              </a:ext>
            </a:extLst>
          </p:cNvPr>
          <p:cNvSpPr>
            <a:spLocks noGrp="1"/>
          </p:cNvSpPr>
          <p:nvPr>
            <p:ph type="sldNum" sz="quarter" idx="12"/>
          </p:nvPr>
        </p:nvSpPr>
        <p:spPr/>
        <p:txBody>
          <a:bodyPr/>
          <a:lstStyle/>
          <a:p>
            <a:fld id="{EAAE8A1C-08DC-41A1-8D0A-5007BF350576}" type="slidenum">
              <a:rPr lang="fr-FR" altLang="fr-FR" smtClean="0"/>
              <a:pPr/>
              <a:t>‹N°›</a:t>
            </a:fld>
            <a:endParaRPr lang="fr-FR" altLang="fr-FR"/>
          </a:p>
        </p:txBody>
      </p:sp>
    </p:spTree>
    <p:extLst>
      <p:ext uri="{BB962C8B-B14F-4D97-AF65-F5344CB8AC3E}">
        <p14:creationId xmlns:p14="http://schemas.microsoft.com/office/powerpoint/2010/main" val="2605987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3_Diapositive de titre">
    <p:bg>
      <p:bgPr>
        <a:solidFill>
          <a:srgbClr val="37424A"/>
        </a:solidFill>
        <a:effectLst/>
      </p:bgPr>
    </p:bg>
    <p:spTree>
      <p:nvGrpSpPr>
        <p:cNvPr id="1" name=""/>
        <p:cNvGrpSpPr/>
        <p:nvPr/>
      </p:nvGrpSpPr>
      <p:grpSpPr>
        <a:xfrm>
          <a:off x="0" y="0"/>
          <a:ext cx="0" cy="0"/>
          <a:chOff x="0" y="0"/>
          <a:chExt cx="0" cy="0"/>
        </a:xfrm>
      </p:grpSpPr>
      <p:pic>
        <p:nvPicPr>
          <p:cNvPr id="5" name="Image 9" descr="fd_transparent_rouge-01.png">
            <a:extLst>
              <a:ext uri="{FF2B5EF4-FFF2-40B4-BE49-F238E27FC236}">
                <a16:creationId xmlns:a16="http://schemas.microsoft.com/office/drawing/2014/main" id="{B62AF122-30C5-4B8E-8784-631D6CF009E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Connecteur droit 10">
            <a:extLst>
              <a:ext uri="{FF2B5EF4-FFF2-40B4-BE49-F238E27FC236}">
                <a16:creationId xmlns:a16="http://schemas.microsoft.com/office/drawing/2014/main" id="{DED44932-C36E-4E82-8844-8F2335CB3357}"/>
              </a:ext>
            </a:extLst>
          </p:cNvPr>
          <p:cNvCxnSpPr>
            <a:cxnSpLocks noChangeShapeType="1"/>
          </p:cNvCxnSpPr>
          <p:nvPr/>
        </p:nvCxnSpPr>
        <p:spPr bwMode="auto">
          <a:xfrm>
            <a:off x="1476375" y="2349500"/>
            <a:ext cx="503238" cy="0"/>
          </a:xfrm>
          <a:prstGeom prst="line">
            <a:avLst/>
          </a:prstGeom>
          <a:noFill/>
          <a:ln w="6350" algn="ctr">
            <a:solidFill>
              <a:schemeClr val="bg1"/>
            </a:solidFill>
            <a:round/>
            <a:headEnd/>
            <a:tailEnd/>
          </a:ln>
          <a:extLst>
            <a:ext uri="{909E8E84-426E-40DD-AFC4-6F175D3DCCD1}">
              <a14:hiddenFill xmlns:a14="http://schemas.microsoft.com/office/drawing/2010/main">
                <a:noFill/>
              </a14:hiddenFill>
            </a:ext>
          </a:extLst>
        </p:spPr>
      </p:cxnSp>
      <p:cxnSp>
        <p:nvCxnSpPr>
          <p:cNvPr id="7" name="Connecteur droit 11">
            <a:extLst>
              <a:ext uri="{FF2B5EF4-FFF2-40B4-BE49-F238E27FC236}">
                <a16:creationId xmlns:a16="http://schemas.microsoft.com/office/drawing/2014/main" id="{07264FF3-C565-4D65-886A-404415CCCF83}"/>
              </a:ext>
            </a:extLst>
          </p:cNvPr>
          <p:cNvCxnSpPr>
            <a:cxnSpLocks noChangeShapeType="1"/>
          </p:cNvCxnSpPr>
          <p:nvPr/>
        </p:nvCxnSpPr>
        <p:spPr bwMode="auto">
          <a:xfrm>
            <a:off x="1476375" y="3500438"/>
            <a:ext cx="503238" cy="0"/>
          </a:xfrm>
          <a:prstGeom prst="line">
            <a:avLst/>
          </a:prstGeom>
          <a:noFill/>
          <a:ln w="6350" algn="ctr">
            <a:solidFill>
              <a:schemeClr val="bg1"/>
            </a:solidFill>
            <a:round/>
            <a:headEnd/>
            <a:tailEnd/>
          </a:ln>
          <a:extLst>
            <a:ext uri="{909E8E84-426E-40DD-AFC4-6F175D3DCCD1}">
              <a14:hiddenFill xmlns:a14="http://schemas.microsoft.com/office/drawing/2010/main">
                <a:noFill/>
              </a14:hiddenFill>
            </a:ext>
          </a:extLst>
        </p:spPr>
      </p:cxnSp>
      <p:sp>
        <p:nvSpPr>
          <p:cNvPr id="8" name="Titre 1"/>
          <p:cNvSpPr>
            <a:spLocks noGrp="1"/>
          </p:cNvSpPr>
          <p:nvPr>
            <p:ph type="ctrTitle"/>
          </p:nvPr>
        </p:nvSpPr>
        <p:spPr>
          <a:xfrm>
            <a:off x="1475656" y="2492896"/>
            <a:ext cx="7200800" cy="432048"/>
          </a:xfrm>
          <a:prstGeom prst="rect">
            <a:avLst/>
          </a:prstGeom>
        </p:spPr>
        <p:txBody>
          <a:bodyPr tIns="0" rIns="0" bIns="0"/>
          <a:lstStyle>
            <a:lvl1pPr algn="l">
              <a:defRPr sz="2800" b="1">
                <a:solidFill>
                  <a:srgbClr val="DE3831"/>
                </a:solidFill>
                <a:latin typeface="Calibri" pitchFamily="34" charset="0"/>
              </a:defRPr>
            </a:lvl1pPr>
          </a:lstStyle>
          <a:p>
            <a:r>
              <a:rPr lang="fr-FR"/>
              <a:t>Modifiez le style du titre</a:t>
            </a:r>
            <a:endParaRPr lang="fr-FR" dirty="0"/>
          </a:p>
        </p:txBody>
      </p:sp>
      <p:sp>
        <p:nvSpPr>
          <p:cNvPr id="9" name="Sous-titre 2"/>
          <p:cNvSpPr>
            <a:spLocks noGrp="1"/>
          </p:cNvSpPr>
          <p:nvPr>
            <p:ph type="subTitle" idx="1"/>
          </p:nvPr>
        </p:nvSpPr>
        <p:spPr>
          <a:xfrm>
            <a:off x="1475656" y="2996952"/>
            <a:ext cx="7200800" cy="288032"/>
          </a:xfrm>
          <a:prstGeom prst="rect">
            <a:avLst/>
          </a:prstGeom>
          <a:noFill/>
        </p:spPr>
        <p:txBody>
          <a:bodyPr lIns="0" tIns="0" rIns="0" bIns="0" anchor="ctr"/>
          <a:lstStyle>
            <a:lvl1pPr marL="0" indent="0" algn="l">
              <a:buNone/>
              <a:defRPr sz="2000">
                <a:solidFill>
                  <a:schemeClr val="bg1"/>
                </a:solidFill>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Modifiez le style des sous-titres du masque</a:t>
            </a:r>
            <a:endParaRPr lang="fr-FR" dirty="0"/>
          </a:p>
        </p:txBody>
      </p:sp>
      <p:sp>
        <p:nvSpPr>
          <p:cNvPr id="14" name="Espace réservé du texte 22"/>
          <p:cNvSpPr>
            <a:spLocks noGrp="1"/>
          </p:cNvSpPr>
          <p:nvPr>
            <p:ph type="body" sz="quarter" idx="10"/>
          </p:nvPr>
        </p:nvSpPr>
        <p:spPr>
          <a:xfrm>
            <a:off x="1475656" y="3645024"/>
            <a:ext cx="7200800" cy="1152128"/>
          </a:xfrm>
          <a:prstGeom prst="rect">
            <a:avLst/>
          </a:prstGeom>
        </p:spPr>
        <p:txBody>
          <a:bodyPr lIns="0" tIns="0" rIns="0" bIns="0"/>
          <a:lstStyle>
            <a:lvl1pPr algn="l">
              <a:buFontTx/>
              <a:buNone/>
              <a:defRPr sz="1600" baseline="0">
                <a:solidFill>
                  <a:schemeClr val="bg1"/>
                </a:solidFill>
              </a:defRPr>
            </a:lvl1pPr>
            <a:lvl2pPr algn="l">
              <a:buFontTx/>
              <a:buNone/>
              <a:defRPr sz="1600"/>
            </a:lvl2pPr>
            <a:lvl3pPr algn="l">
              <a:buFontTx/>
              <a:buNone/>
              <a:defRPr sz="1600"/>
            </a:lvl3pPr>
            <a:lvl4pPr algn="l">
              <a:buFontTx/>
              <a:buNone/>
              <a:defRPr sz="1600"/>
            </a:lvl4pPr>
            <a:lvl5pPr algn="l">
              <a:buFontTx/>
              <a:buNone/>
              <a:defRPr sz="1600"/>
            </a:lvl5pPr>
          </a:lstStyle>
          <a:p>
            <a:pPr lvl="0"/>
            <a:r>
              <a:rPr lang="fr-FR"/>
              <a:t>Cliquez pour modifier les styles du texte du masque</a:t>
            </a:r>
          </a:p>
        </p:txBody>
      </p:sp>
    </p:spTree>
    <p:extLst>
      <p:ext uri="{BB962C8B-B14F-4D97-AF65-F5344CB8AC3E}">
        <p14:creationId xmlns:p14="http://schemas.microsoft.com/office/powerpoint/2010/main" val="16943450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BE4A23-BDBF-4B7B-984D-CD24C99FA6BC}"/>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AA41F241-9ABC-4E60-AB61-FD984E0DC3B6}"/>
              </a:ext>
            </a:extLst>
          </p:cNvPr>
          <p:cNvSpPr>
            <a:spLocks noGrp="1"/>
          </p:cNvSpPr>
          <p:nvPr>
            <p:ph type="dt" sz="half" idx="10"/>
          </p:nvPr>
        </p:nvSpPr>
        <p:spPr/>
        <p:txBody>
          <a:bodyPr/>
          <a:lstStyle/>
          <a:p>
            <a:pPr>
              <a:defRPr/>
            </a:pPr>
            <a:fld id="{A9D82EA3-13A6-4DEA-95EA-81FBBFB60FE5}" type="datetime2">
              <a:rPr lang="fr-FR" smtClean="0"/>
              <a:t>vendredi 25 mars 2022</a:t>
            </a:fld>
            <a:endParaRPr lang="fr-FR" dirty="0"/>
          </a:p>
        </p:txBody>
      </p:sp>
      <p:sp>
        <p:nvSpPr>
          <p:cNvPr id="4" name="Espace réservé du pied de page 3">
            <a:extLst>
              <a:ext uri="{FF2B5EF4-FFF2-40B4-BE49-F238E27FC236}">
                <a16:creationId xmlns:a16="http://schemas.microsoft.com/office/drawing/2014/main" id="{0EA7EC5F-6B67-47A4-8896-915DD79FCA56}"/>
              </a:ext>
            </a:extLst>
          </p:cNvPr>
          <p:cNvSpPr>
            <a:spLocks noGrp="1"/>
          </p:cNvSpPr>
          <p:nvPr>
            <p:ph type="ftr" sz="quarter" idx="11"/>
          </p:nvPr>
        </p:nvSpPr>
        <p:spPr/>
        <p:txBody>
          <a:bodyPr/>
          <a:lstStyle/>
          <a:p>
            <a:pPr>
              <a:defRPr/>
            </a:pPr>
            <a:r>
              <a:rPr lang="fr-FR"/>
              <a:t>Séminaire DREES</a:t>
            </a:r>
          </a:p>
        </p:txBody>
      </p:sp>
      <p:sp>
        <p:nvSpPr>
          <p:cNvPr id="5" name="Espace réservé du numéro de diapositive 4">
            <a:extLst>
              <a:ext uri="{FF2B5EF4-FFF2-40B4-BE49-F238E27FC236}">
                <a16:creationId xmlns:a16="http://schemas.microsoft.com/office/drawing/2014/main" id="{0550B0DD-6827-4E24-9137-F25CC823C12A}"/>
              </a:ext>
            </a:extLst>
          </p:cNvPr>
          <p:cNvSpPr>
            <a:spLocks noGrp="1"/>
          </p:cNvSpPr>
          <p:nvPr>
            <p:ph type="sldNum" sz="quarter" idx="12"/>
          </p:nvPr>
        </p:nvSpPr>
        <p:spPr/>
        <p:txBody>
          <a:bodyPr/>
          <a:lstStyle/>
          <a:p>
            <a:fld id="{605E4C06-127C-4F8C-A361-FC345073B8B9}" type="slidenum">
              <a:rPr lang="fr-FR" altLang="fr-FR" smtClean="0"/>
              <a:pPr/>
              <a:t>‹N°›</a:t>
            </a:fld>
            <a:endParaRPr lang="fr-FR" altLang="fr-FR"/>
          </a:p>
        </p:txBody>
      </p:sp>
    </p:spTree>
    <p:extLst>
      <p:ext uri="{BB962C8B-B14F-4D97-AF65-F5344CB8AC3E}">
        <p14:creationId xmlns:p14="http://schemas.microsoft.com/office/powerpoint/2010/main" val="2460056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AF08321-726B-4B81-B93E-3FF5BCE8DA29}"/>
              </a:ext>
            </a:extLst>
          </p:cNvPr>
          <p:cNvSpPr>
            <a:spLocks noGrp="1"/>
          </p:cNvSpPr>
          <p:nvPr>
            <p:ph type="dt" sz="half" idx="10"/>
          </p:nvPr>
        </p:nvSpPr>
        <p:spPr/>
        <p:txBody>
          <a:bodyPr/>
          <a:lstStyle/>
          <a:p>
            <a:pPr>
              <a:defRPr/>
            </a:pPr>
            <a:fld id="{BF500997-0484-4B39-BF51-3D615E203637}" type="datetime2">
              <a:rPr lang="fr-FR" smtClean="0"/>
              <a:t>vendredi 25 mars 2022</a:t>
            </a:fld>
            <a:endParaRPr lang="fr-FR" dirty="0"/>
          </a:p>
        </p:txBody>
      </p:sp>
      <p:sp>
        <p:nvSpPr>
          <p:cNvPr id="3" name="Espace réservé du pied de page 2">
            <a:extLst>
              <a:ext uri="{FF2B5EF4-FFF2-40B4-BE49-F238E27FC236}">
                <a16:creationId xmlns:a16="http://schemas.microsoft.com/office/drawing/2014/main" id="{9BB11A50-BC2E-433A-BB20-078A2A6AAFD5}"/>
              </a:ext>
            </a:extLst>
          </p:cNvPr>
          <p:cNvSpPr>
            <a:spLocks noGrp="1"/>
          </p:cNvSpPr>
          <p:nvPr>
            <p:ph type="ftr" sz="quarter" idx="11"/>
          </p:nvPr>
        </p:nvSpPr>
        <p:spPr/>
        <p:txBody>
          <a:bodyPr/>
          <a:lstStyle/>
          <a:p>
            <a:pPr>
              <a:defRPr/>
            </a:pPr>
            <a:r>
              <a:rPr lang="fr-FR"/>
              <a:t>Séminaire DREES</a:t>
            </a:r>
          </a:p>
        </p:txBody>
      </p:sp>
      <p:sp>
        <p:nvSpPr>
          <p:cNvPr id="4" name="Espace réservé du numéro de diapositive 3">
            <a:extLst>
              <a:ext uri="{FF2B5EF4-FFF2-40B4-BE49-F238E27FC236}">
                <a16:creationId xmlns:a16="http://schemas.microsoft.com/office/drawing/2014/main" id="{580557BB-5D32-4117-8DA2-B4B12394BA28}"/>
              </a:ext>
            </a:extLst>
          </p:cNvPr>
          <p:cNvSpPr>
            <a:spLocks noGrp="1"/>
          </p:cNvSpPr>
          <p:nvPr>
            <p:ph type="sldNum" sz="quarter" idx="12"/>
          </p:nvPr>
        </p:nvSpPr>
        <p:spPr/>
        <p:txBody>
          <a:bodyPr/>
          <a:lstStyle/>
          <a:p>
            <a:fld id="{5EAE0ED7-27F6-45BE-A32E-8E20A669C05A}" type="slidenum">
              <a:rPr lang="fr-FR" altLang="fr-FR" smtClean="0"/>
              <a:pPr/>
              <a:t>‹N°›</a:t>
            </a:fld>
            <a:endParaRPr lang="fr-FR" altLang="fr-FR"/>
          </a:p>
        </p:txBody>
      </p:sp>
    </p:spTree>
    <p:extLst>
      <p:ext uri="{BB962C8B-B14F-4D97-AF65-F5344CB8AC3E}">
        <p14:creationId xmlns:p14="http://schemas.microsoft.com/office/powerpoint/2010/main" val="19950222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2F95FC-392A-4979-B0CE-D7CB3EAF6692}"/>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a:extLst>
              <a:ext uri="{FF2B5EF4-FFF2-40B4-BE49-F238E27FC236}">
                <a16:creationId xmlns:a16="http://schemas.microsoft.com/office/drawing/2014/main" id="{726F24D2-0179-4055-A112-986E10B5F219}"/>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BBA45F8F-5FA1-4588-8C92-3E73FF67088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B242A516-53D5-4FA7-A90F-752AC10982DD}"/>
              </a:ext>
            </a:extLst>
          </p:cNvPr>
          <p:cNvSpPr>
            <a:spLocks noGrp="1"/>
          </p:cNvSpPr>
          <p:nvPr>
            <p:ph type="dt" sz="half" idx="10"/>
          </p:nvPr>
        </p:nvSpPr>
        <p:spPr/>
        <p:txBody>
          <a:bodyPr/>
          <a:lstStyle/>
          <a:p>
            <a:pPr>
              <a:defRPr/>
            </a:pPr>
            <a:fld id="{5C9A1355-F8C3-42E0-ADB8-12293EED658C}" type="datetime2">
              <a:rPr lang="fr-FR" smtClean="0"/>
              <a:t>vendredi 25 mars 2022</a:t>
            </a:fld>
            <a:endParaRPr lang="fr-FR"/>
          </a:p>
        </p:txBody>
      </p:sp>
      <p:sp>
        <p:nvSpPr>
          <p:cNvPr id="6" name="Espace réservé du pied de page 5">
            <a:extLst>
              <a:ext uri="{FF2B5EF4-FFF2-40B4-BE49-F238E27FC236}">
                <a16:creationId xmlns:a16="http://schemas.microsoft.com/office/drawing/2014/main" id="{22CBA757-8165-4C11-AC72-CE401C5BF7FE}"/>
              </a:ext>
            </a:extLst>
          </p:cNvPr>
          <p:cNvSpPr>
            <a:spLocks noGrp="1"/>
          </p:cNvSpPr>
          <p:nvPr>
            <p:ph type="ftr" sz="quarter" idx="11"/>
          </p:nvPr>
        </p:nvSpPr>
        <p:spPr/>
        <p:txBody>
          <a:bodyPr/>
          <a:lstStyle/>
          <a:p>
            <a:pPr>
              <a:defRPr/>
            </a:pPr>
            <a:r>
              <a:rPr lang="fr-FR"/>
              <a:t>Séminaire DREES</a:t>
            </a:r>
          </a:p>
        </p:txBody>
      </p:sp>
      <p:sp>
        <p:nvSpPr>
          <p:cNvPr id="7" name="Espace réservé du numéro de diapositive 6">
            <a:extLst>
              <a:ext uri="{FF2B5EF4-FFF2-40B4-BE49-F238E27FC236}">
                <a16:creationId xmlns:a16="http://schemas.microsoft.com/office/drawing/2014/main" id="{06469722-1EAC-4C8E-9119-54985D10260B}"/>
              </a:ext>
            </a:extLst>
          </p:cNvPr>
          <p:cNvSpPr>
            <a:spLocks noGrp="1"/>
          </p:cNvSpPr>
          <p:nvPr>
            <p:ph type="sldNum" sz="quarter" idx="12"/>
          </p:nvPr>
        </p:nvSpPr>
        <p:spPr/>
        <p:txBody>
          <a:bodyPr/>
          <a:lstStyle/>
          <a:p>
            <a:fld id="{5F5D7F5C-E0A6-42AE-889B-32FDBC086864}" type="slidenum">
              <a:rPr lang="fr-FR" altLang="fr-FR" smtClean="0"/>
              <a:pPr/>
              <a:t>‹N°›</a:t>
            </a:fld>
            <a:endParaRPr lang="fr-FR" altLang="fr-FR"/>
          </a:p>
        </p:txBody>
      </p:sp>
    </p:spTree>
    <p:extLst>
      <p:ext uri="{BB962C8B-B14F-4D97-AF65-F5344CB8AC3E}">
        <p14:creationId xmlns:p14="http://schemas.microsoft.com/office/powerpoint/2010/main" val="6918215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B02CB1-D1D6-447E-A27E-F85FE7E44A60}"/>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a:extLst>
              <a:ext uri="{FF2B5EF4-FFF2-40B4-BE49-F238E27FC236}">
                <a16:creationId xmlns:a16="http://schemas.microsoft.com/office/drawing/2014/main" id="{4D5F7736-53BF-44DD-9F26-9F008EC7F53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a:extLst>
              <a:ext uri="{FF2B5EF4-FFF2-40B4-BE49-F238E27FC236}">
                <a16:creationId xmlns:a16="http://schemas.microsoft.com/office/drawing/2014/main" id="{2641EDE7-2DE3-4755-9A6F-56C4EC9C37B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13AC405B-2D09-4E1C-8C55-55CBC7AFC71D}"/>
              </a:ext>
            </a:extLst>
          </p:cNvPr>
          <p:cNvSpPr>
            <a:spLocks noGrp="1"/>
          </p:cNvSpPr>
          <p:nvPr>
            <p:ph type="dt" sz="half" idx="10"/>
          </p:nvPr>
        </p:nvSpPr>
        <p:spPr/>
        <p:txBody>
          <a:bodyPr/>
          <a:lstStyle/>
          <a:p>
            <a:pPr>
              <a:defRPr/>
            </a:pPr>
            <a:fld id="{A66FE492-4DF9-43E8-894C-92EB3D5A54D3}" type="datetime2">
              <a:rPr lang="fr-FR" smtClean="0"/>
              <a:t>vendredi 25 mars 2022</a:t>
            </a:fld>
            <a:endParaRPr lang="fr-FR"/>
          </a:p>
        </p:txBody>
      </p:sp>
      <p:sp>
        <p:nvSpPr>
          <p:cNvPr id="6" name="Espace réservé du pied de page 5">
            <a:extLst>
              <a:ext uri="{FF2B5EF4-FFF2-40B4-BE49-F238E27FC236}">
                <a16:creationId xmlns:a16="http://schemas.microsoft.com/office/drawing/2014/main" id="{9BC84BCE-F5CC-4827-9B51-244FAE4FDE5E}"/>
              </a:ext>
            </a:extLst>
          </p:cNvPr>
          <p:cNvSpPr>
            <a:spLocks noGrp="1"/>
          </p:cNvSpPr>
          <p:nvPr>
            <p:ph type="ftr" sz="quarter" idx="11"/>
          </p:nvPr>
        </p:nvSpPr>
        <p:spPr/>
        <p:txBody>
          <a:bodyPr/>
          <a:lstStyle/>
          <a:p>
            <a:pPr>
              <a:defRPr/>
            </a:pPr>
            <a:r>
              <a:rPr lang="fr-FR"/>
              <a:t>Séminaire DREES</a:t>
            </a:r>
          </a:p>
        </p:txBody>
      </p:sp>
      <p:sp>
        <p:nvSpPr>
          <p:cNvPr id="7" name="Espace réservé du numéro de diapositive 6">
            <a:extLst>
              <a:ext uri="{FF2B5EF4-FFF2-40B4-BE49-F238E27FC236}">
                <a16:creationId xmlns:a16="http://schemas.microsoft.com/office/drawing/2014/main" id="{756FB252-A290-4596-A07D-14BC5995A06A}"/>
              </a:ext>
            </a:extLst>
          </p:cNvPr>
          <p:cNvSpPr>
            <a:spLocks noGrp="1"/>
          </p:cNvSpPr>
          <p:nvPr>
            <p:ph type="sldNum" sz="quarter" idx="12"/>
          </p:nvPr>
        </p:nvSpPr>
        <p:spPr/>
        <p:txBody>
          <a:bodyPr/>
          <a:lstStyle/>
          <a:p>
            <a:fld id="{3A04E52D-DD69-4879-AA16-9104CAF5A75A}" type="slidenum">
              <a:rPr lang="fr-FR" altLang="fr-FR" smtClean="0"/>
              <a:pPr/>
              <a:t>‹N°›</a:t>
            </a:fld>
            <a:endParaRPr lang="fr-FR" altLang="fr-FR"/>
          </a:p>
        </p:txBody>
      </p:sp>
    </p:spTree>
    <p:extLst>
      <p:ext uri="{BB962C8B-B14F-4D97-AF65-F5344CB8AC3E}">
        <p14:creationId xmlns:p14="http://schemas.microsoft.com/office/powerpoint/2010/main" val="33208819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B8994F-5FEC-4834-851F-C567FA0B3A3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FEB808D2-BBBE-4DC9-A12C-39670AA96DBA}"/>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FA3C3B6-0327-4819-9F11-020B51103DB6}"/>
              </a:ext>
            </a:extLst>
          </p:cNvPr>
          <p:cNvSpPr>
            <a:spLocks noGrp="1"/>
          </p:cNvSpPr>
          <p:nvPr>
            <p:ph type="dt" sz="half" idx="10"/>
          </p:nvPr>
        </p:nvSpPr>
        <p:spPr/>
        <p:txBody>
          <a:bodyPr/>
          <a:lstStyle/>
          <a:p>
            <a:pPr>
              <a:defRPr/>
            </a:pPr>
            <a:fld id="{5D9516A5-0B43-4AB3-917F-23232E337E66}" type="datetime2">
              <a:rPr lang="fr-FR" smtClean="0"/>
              <a:t>vendredi 25 mars 2022</a:t>
            </a:fld>
            <a:endParaRPr lang="fr-FR" dirty="0"/>
          </a:p>
        </p:txBody>
      </p:sp>
      <p:sp>
        <p:nvSpPr>
          <p:cNvPr id="5" name="Espace réservé du pied de page 4">
            <a:extLst>
              <a:ext uri="{FF2B5EF4-FFF2-40B4-BE49-F238E27FC236}">
                <a16:creationId xmlns:a16="http://schemas.microsoft.com/office/drawing/2014/main" id="{755265FB-8D2C-4C7B-AB26-571AB383DF24}"/>
              </a:ext>
            </a:extLst>
          </p:cNvPr>
          <p:cNvSpPr>
            <a:spLocks noGrp="1"/>
          </p:cNvSpPr>
          <p:nvPr>
            <p:ph type="ftr" sz="quarter" idx="11"/>
          </p:nvPr>
        </p:nvSpPr>
        <p:spPr/>
        <p:txBody>
          <a:bodyPr/>
          <a:lstStyle/>
          <a:p>
            <a:pPr>
              <a:defRPr/>
            </a:pPr>
            <a:r>
              <a:rPr lang="fr-FR"/>
              <a:t>Séminaire DREES</a:t>
            </a:r>
          </a:p>
        </p:txBody>
      </p:sp>
      <p:sp>
        <p:nvSpPr>
          <p:cNvPr id="6" name="Espace réservé du numéro de diapositive 5">
            <a:extLst>
              <a:ext uri="{FF2B5EF4-FFF2-40B4-BE49-F238E27FC236}">
                <a16:creationId xmlns:a16="http://schemas.microsoft.com/office/drawing/2014/main" id="{63C29BD8-5BD6-483E-B8C2-7EAC3DB393B5}"/>
              </a:ext>
            </a:extLst>
          </p:cNvPr>
          <p:cNvSpPr>
            <a:spLocks noGrp="1"/>
          </p:cNvSpPr>
          <p:nvPr>
            <p:ph type="sldNum" sz="quarter" idx="12"/>
          </p:nvPr>
        </p:nvSpPr>
        <p:spPr/>
        <p:txBody>
          <a:bodyPr/>
          <a:lstStyle/>
          <a:p>
            <a:fld id="{685D59CB-852D-42B0-9DF2-29FBA4F61EE7}" type="slidenum">
              <a:rPr lang="fr-FR" altLang="fr-FR" smtClean="0"/>
              <a:pPr/>
              <a:t>‹N°›</a:t>
            </a:fld>
            <a:endParaRPr lang="fr-FR" altLang="fr-FR"/>
          </a:p>
        </p:txBody>
      </p:sp>
    </p:spTree>
    <p:extLst>
      <p:ext uri="{BB962C8B-B14F-4D97-AF65-F5344CB8AC3E}">
        <p14:creationId xmlns:p14="http://schemas.microsoft.com/office/powerpoint/2010/main" val="18487344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A534DBA-CAD5-471E-8152-20D62EDF7DD2}"/>
              </a:ext>
            </a:extLst>
          </p:cNvPr>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5E2637D4-ADE0-40E8-9B78-410602BCB984}"/>
              </a:ext>
            </a:extLst>
          </p:cNvPr>
          <p:cNvSpPr>
            <a:spLocks noGrp="1"/>
          </p:cNvSpPr>
          <p:nvPr>
            <p:ph type="body" orient="vert" idx="1"/>
          </p:nvPr>
        </p:nvSpPr>
        <p:spPr>
          <a:xfrm>
            <a:off x="628650" y="365125"/>
            <a:ext cx="5800725"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B1923F8-65FB-4B85-9A89-46279B873C0B}"/>
              </a:ext>
            </a:extLst>
          </p:cNvPr>
          <p:cNvSpPr>
            <a:spLocks noGrp="1"/>
          </p:cNvSpPr>
          <p:nvPr>
            <p:ph type="dt" sz="half" idx="10"/>
          </p:nvPr>
        </p:nvSpPr>
        <p:spPr/>
        <p:txBody>
          <a:bodyPr/>
          <a:lstStyle/>
          <a:p>
            <a:pPr>
              <a:defRPr/>
            </a:pPr>
            <a:fld id="{E5B8D173-A049-4139-820C-E3B8EBC3FD68}" type="datetime2">
              <a:rPr lang="fr-FR" smtClean="0"/>
              <a:t>vendredi 25 mars 2022</a:t>
            </a:fld>
            <a:endParaRPr lang="fr-FR"/>
          </a:p>
        </p:txBody>
      </p:sp>
      <p:sp>
        <p:nvSpPr>
          <p:cNvPr id="5" name="Espace réservé du pied de page 4">
            <a:extLst>
              <a:ext uri="{FF2B5EF4-FFF2-40B4-BE49-F238E27FC236}">
                <a16:creationId xmlns:a16="http://schemas.microsoft.com/office/drawing/2014/main" id="{E36424AF-A570-4689-AA90-DC86489E4C9C}"/>
              </a:ext>
            </a:extLst>
          </p:cNvPr>
          <p:cNvSpPr>
            <a:spLocks noGrp="1"/>
          </p:cNvSpPr>
          <p:nvPr>
            <p:ph type="ftr" sz="quarter" idx="11"/>
          </p:nvPr>
        </p:nvSpPr>
        <p:spPr/>
        <p:txBody>
          <a:bodyPr/>
          <a:lstStyle/>
          <a:p>
            <a:pPr>
              <a:defRPr/>
            </a:pPr>
            <a:r>
              <a:rPr lang="fr-FR"/>
              <a:t>Séminaire DREES</a:t>
            </a:r>
          </a:p>
        </p:txBody>
      </p:sp>
      <p:sp>
        <p:nvSpPr>
          <p:cNvPr id="6" name="Espace réservé du numéro de diapositive 5">
            <a:extLst>
              <a:ext uri="{FF2B5EF4-FFF2-40B4-BE49-F238E27FC236}">
                <a16:creationId xmlns:a16="http://schemas.microsoft.com/office/drawing/2014/main" id="{249A40A6-B5F6-499C-B5C0-4DDB6287AC26}"/>
              </a:ext>
            </a:extLst>
          </p:cNvPr>
          <p:cNvSpPr>
            <a:spLocks noGrp="1"/>
          </p:cNvSpPr>
          <p:nvPr>
            <p:ph type="sldNum" sz="quarter" idx="12"/>
          </p:nvPr>
        </p:nvSpPr>
        <p:spPr/>
        <p:txBody>
          <a:bodyPr/>
          <a:lstStyle/>
          <a:p>
            <a:fld id="{619016DE-4D26-4DCD-BCFA-8632A1A8B506}" type="slidenum">
              <a:rPr lang="fr-FR" altLang="fr-FR" smtClean="0"/>
              <a:pPr/>
              <a:t>‹N°›</a:t>
            </a:fld>
            <a:endParaRPr lang="fr-FR" altLang="fr-FR"/>
          </a:p>
        </p:txBody>
      </p:sp>
    </p:spTree>
    <p:extLst>
      <p:ext uri="{BB962C8B-B14F-4D97-AF65-F5344CB8AC3E}">
        <p14:creationId xmlns:p14="http://schemas.microsoft.com/office/powerpoint/2010/main" val="165243034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userDrawn="1">
  <p:cSld name="3_Diapositive de titre">
    <p:bg>
      <p:bgPr>
        <a:solidFill>
          <a:srgbClr val="37424A"/>
        </a:solidFill>
        <a:effectLst/>
      </p:bgPr>
    </p:bg>
    <p:spTree>
      <p:nvGrpSpPr>
        <p:cNvPr id="1" name=""/>
        <p:cNvGrpSpPr/>
        <p:nvPr/>
      </p:nvGrpSpPr>
      <p:grpSpPr>
        <a:xfrm>
          <a:off x="0" y="0"/>
          <a:ext cx="0" cy="0"/>
          <a:chOff x="0" y="0"/>
          <a:chExt cx="0" cy="0"/>
        </a:xfrm>
      </p:grpSpPr>
      <p:pic>
        <p:nvPicPr>
          <p:cNvPr id="5" name="Image 9" descr="fd_transparent_rouge-01.png">
            <a:extLst>
              <a:ext uri="{FF2B5EF4-FFF2-40B4-BE49-F238E27FC236}">
                <a16:creationId xmlns:a16="http://schemas.microsoft.com/office/drawing/2014/main" id="{B62AF122-30C5-4B8E-8784-631D6CF009E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Connecteur droit 10">
            <a:extLst>
              <a:ext uri="{FF2B5EF4-FFF2-40B4-BE49-F238E27FC236}">
                <a16:creationId xmlns:a16="http://schemas.microsoft.com/office/drawing/2014/main" id="{DED44932-C36E-4E82-8844-8F2335CB3357}"/>
              </a:ext>
            </a:extLst>
          </p:cNvPr>
          <p:cNvCxnSpPr>
            <a:cxnSpLocks noChangeShapeType="1"/>
          </p:cNvCxnSpPr>
          <p:nvPr/>
        </p:nvCxnSpPr>
        <p:spPr bwMode="auto">
          <a:xfrm>
            <a:off x="1476375" y="2349500"/>
            <a:ext cx="503238" cy="0"/>
          </a:xfrm>
          <a:prstGeom prst="line">
            <a:avLst/>
          </a:prstGeom>
          <a:noFill/>
          <a:ln w="6350" algn="ctr">
            <a:solidFill>
              <a:schemeClr val="bg1"/>
            </a:solidFill>
            <a:round/>
            <a:headEnd/>
            <a:tailEnd/>
          </a:ln>
          <a:extLst>
            <a:ext uri="{909E8E84-426E-40DD-AFC4-6F175D3DCCD1}">
              <a14:hiddenFill xmlns:a14="http://schemas.microsoft.com/office/drawing/2010/main">
                <a:noFill/>
              </a14:hiddenFill>
            </a:ext>
          </a:extLst>
        </p:spPr>
      </p:cxnSp>
      <p:cxnSp>
        <p:nvCxnSpPr>
          <p:cNvPr id="7" name="Connecteur droit 11">
            <a:extLst>
              <a:ext uri="{FF2B5EF4-FFF2-40B4-BE49-F238E27FC236}">
                <a16:creationId xmlns:a16="http://schemas.microsoft.com/office/drawing/2014/main" id="{07264FF3-C565-4D65-886A-404415CCCF83}"/>
              </a:ext>
            </a:extLst>
          </p:cNvPr>
          <p:cNvCxnSpPr>
            <a:cxnSpLocks noChangeShapeType="1"/>
          </p:cNvCxnSpPr>
          <p:nvPr/>
        </p:nvCxnSpPr>
        <p:spPr bwMode="auto">
          <a:xfrm>
            <a:off x="1476375" y="3500438"/>
            <a:ext cx="503238" cy="0"/>
          </a:xfrm>
          <a:prstGeom prst="line">
            <a:avLst/>
          </a:prstGeom>
          <a:noFill/>
          <a:ln w="6350" algn="ctr">
            <a:solidFill>
              <a:schemeClr val="bg1"/>
            </a:solidFill>
            <a:round/>
            <a:headEnd/>
            <a:tailEnd/>
          </a:ln>
          <a:extLst>
            <a:ext uri="{909E8E84-426E-40DD-AFC4-6F175D3DCCD1}">
              <a14:hiddenFill xmlns:a14="http://schemas.microsoft.com/office/drawing/2010/main">
                <a:noFill/>
              </a14:hiddenFill>
            </a:ext>
          </a:extLst>
        </p:spPr>
      </p:cxnSp>
      <p:sp>
        <p:nvSpPr>
          <p:cNvPr id="8" name="Titre 1"/>
          <p:cNvSpPr>
            <a:spLocks noGrp="1"/>
          </p:cNvSpPr>
          <p:nvPr>
            <p:ph type="ctrTitle"/>
          </p:nvPr>
        </p:nvSpPr>
        <p:spPr>
          <a:xfrm>
            <a:off x="1475656" y="2492896"/>
            <a:ext cx="7200800" cy="432048"/>
          </a:xfrm>
          <a:prstGeom prst="rect">
            <a:avLst/>
          </a:prstGeom>
        </p:spPr>
        <p:txBody>
          <a:bodyPr tIns="0" rIns="0" bIns="0"/>
          <a:lstStyle>
            <a:lvl1pPr algn="l">
              <a:defRPr sz="2800" b="1">
                <a:solidFill>
                  <a:srgbClr val="DE3831"/>
                </a:solidFill>
                <a:latin typeface="Calibri" pitchFamily="34" charset="0"/>
              </a:defRPr>
            </a:lvl1pPr>
          </a:lstStyle>
          <a:p>
            <a:r>
              <a:rPr lang="fr-FR"/>
              <a:t>Modifiez le style du titre</a:t>
            </a:r>
            <a:endParaRPr lang="fr-FR" dirty="0"/>
          </a:p>
        </p:txBody>
      </p:sp>
      <p:sp>
        <p:nvSpPr>
          <p:cNvPr id="9" name="Sous-titre 2"/>
          <p:cNvSpPr>
            <a:spLocks noGrp="1"/>
          </p:cNvSpPr>
          <p:nvPr>
            <p:ph type="subTitle" idx="1"/>
          </p:nvPr>
        </p:nvSpPr>
        <p:spPr>
          <a:xfrm>
            <a:off x="1475656" y="2996952"/>
            <a:ext cx="7200800" cy="288032"/>
          </a:xfrm>
          <a:prstGeom prst="rect">
            <a:avLst/>
          </a:prstGeom>
          <a:noFill/>
        </p:spPr>
        <p:txBody>
          <a:bodyPr lIns="0" tIns="0" rIns="0" bIns="0" anchor="ctr"/>
          <a:lstStyle>
            <a:lvl1pPr marL="0" indent="0" algn="l">
              <a:buNone/>
              <a:defRPr sz="2000">
                <a:solidFill>
                  <a:schemeClr val="bg1"/>
                </a:solidFill>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Modifiez le style des sous-titres du masque</a:t>
            </a:r>
            <a:endParaRPr lang="fr-FR" dirty="0"/>
          </a:p>
        </p:txBody>
      </p:sp>
      <p:sp>
        <p:nvSpPr>
          <p:cNvPr id="14" name="Espace réservé du texte 22"/>
          <p:cNvSpPr>
            <a:spLocks noGrp="1"/>
          </p:cNvSpPr>
          <p:nvPr>
            <p:ph type="body" sz="quarter" idx="10"/>
          </p:nvPr>
        </p:nvSpPr>
        <p:spPr>
          <a:xfrm>
            <a:off x="1475656" y="3645024"/>
            <a:ext cx="7200800" cy="1152128"/>
          </a:xfrm>
          <a:prstGeom prst="rect">
            <a:avLst/>
          </a:prstGeom>
        </p:spPr>
        <p:txBody>
          <a:bodyPr lIns="0" tIns="0" rIns="0" bIns="0"/>
          <a:lstStyle>
            <a:lvl1pPr algn="l">
              <a:buFontTx/>
              <a:buNone/>
              <a:defRPr sz="1600" baseline="0">
                <a:solidFill>
                  <a:schemeClr val="bg1"/>
                </a:solidFill>
              </a:defRPr>
            </a:lvl1pPr>
            <a:lvl2pPr algn="l">
              <a:buFontTx/>
              <a:buNone/>
              <a:defRPr sz="1600"/>
            </a:lvl2pPr>
            <a:lvl3pPr algn="l">
              <a:buFontTx/>
              <a:buNone/>
              <a:defRPr sz="1600"/>
            </a:lvl3pPr>
            <a:lvl4pPr algn="l">
              <a:buFontTx/>
              <a:buNone/>
              <a:defRPr sz="1600"/>
            </a:lvl4pPr>
            <a:lvl5pPr algn="l">
              <a:buFontTx/>
              <a:buNone/>
              <a:defRPr sz="1600"/>
            </a:lvl5pPr>
          </a:lstStyle>
          <a:p>
            <a:pPr lvl="0"/>
            <a:r>
              <a:rPr lang="fr-FR"/>
              <a:t>Cliquez pour modifier les styles du texte du masque</a:t>
            </a:r>
          </a:p>
        </p:txBody>
      </p:sp>
    </p:spTree>
    <p:extLst>
      <p:ext uri="{BB962C8B-B14F-4D97-AF65-F5344CB8AC3E}">
        <p14:creationId xmlns:p14="http://schemas.microsoft.com/office/powerpoint/2010/main" val="767564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85723238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x" preserve="1">
  <p:cSld name="Diapositive de titre">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4680"/>
            <a:ext cx="8229240" cy="1142640"/>
          </a:xfrm>
          <a:prstGeom prst="rect">
            <a:avLst/>
          </a:prstGeom>
        </p:spPr>
        <p:txBody>
          <a:bodyPr lIns="0" tIns="0" rIns="0" bIns="0" anchor="ctr">
            <a:noAutofit/>
          </a:bodyPr>
          <a:lstStyle/>
          <a:p>
            <a:r>
              <a:rPr lang="fr-FR" sz="1800" b="0" strike="noStrike" spc="-1">
                <a:solidFill>
                  <a:srgbClr val="000000"/>
                </a:solidFill>
                <a:latin typeface="Calibri"/>
              </a:rPr>
              <a:t>Modifiez le style du titre</a:t>
            </a:r>
          </a:p>
        </p:txBody>
      </p:sp>
      <p:sp>
        <p:nvSpPr>
          <p:cNvPr id="8" name="PlaceHolder 2"/>
          <p:cNvSpPr>
            <a:spLocks noGrp="1"/>
          </p:cNvSpPr>
          <p:nvPr>
            <p:ph type="subTitle"/>
          </p:nvPr>
        </p:nvSpPr>
        <p:spPr>
          <a:xfrm>
            <a:off x="457200" y="1600200"/>
            <a:ext cx="8229240" cy="4132800"/>
          </a:xfrm>
          <a:prstGeom prst="rect">
            <a:avLst/>
          </a:prstGeom>
        </p:spPr>
        <p:txBody>
          <a:bodyPr lIns="0" tIns="0" rIns="0" bIns="0" anchor="ctr">
            <a:noAutofit/>
          </a:bodyPr>
          <a:lstStyle/>
          <a:p>
            <a:pPr algn="ctr"/>
            <a:r>
              <a:rPr lang="fr-FR" sz="3200" b="0" strike="noStrike" spc="-1">
                <a:latin typeface="Arial"/>
              </a:rPr>
              <a:t>Modifiez le style des sous-titres du masque</a:t>
            </a:r>
          </a:p>
        </p:txBody>
      </p:sp>
    </p:spTree>
    <p:extLst>
      <p:ext uri="{BB962C8B-B14F-4D97-AF65-F5344CB8AC3E}">
        <p14:creationId xmlns:p14="http://schemas.microsoft.com/office/powerpoint/2010/main" val="29158393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4680"/>
            <a:ext cx="8229240" cy="1142640"/>
          </a:xfrm>
          <a:prstGeom prst="rect">
            <a:avLst/>
          </a:prstGeom>
        </p:spPr>
        <p:txBody>
          <a:bodyPr lIns="0" tIns="0" rIns="0" bIns="0" anchor="ctr">
            <a:noAutofit/>
          </a:bodyPr>
          <a:lstStyle/>
          <a:p>
            <a:r>
              <a:rPr lang="fr-FR" sz="1800" b="0" strike="noStrike" spc="-1">
                <a:solidFill>
                  <a:srgbClr val="000000"/>
                </a:solidFill>
                <a:latin typeface="Calibri"/>
              </a:rPr>
              <a:t>Modifiez le style du titre</a:t>
            </a:r>
          </a:p>
        </p:txBody>
      </p:sp>
      <p:sp>
        <p:nvSpPr>
          <p:cNvPr id="10" name="PlaceHolder 2"/>
          <p:cNvSpPr>
            <a:spLocks noGrp="1"/>
          </p:cNvSpPr>
          <p:nvPr>
            <p:ph type="body"/>
          </p:nvPr>
        </p:nvSpPr>
        <p:spPr>
          <a:xfrm>
            <a:off x="457200" y="1600200"/>
            <a:ext cx="8229240" cy="41328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Tree>
    <p:extLst>
      <p:ext uri="{BB962C8B-B14F-4D97-AF65-F5344CB8AC3E}">
        <p14:creationId xmlns:p14="http://schemas.microsoft.com/office/powerpoint/2010/main" val="2544818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4_Diapositive de titre">
    <p:bg>
      <p:bgPr>
        <a:solidFill>
          <a:srgbClr val="D9D9D9"/>
        </a:solidFill>
        <a:effectLst/>
      </p:bgPr>
    </p:bg>
    <p:spTree>
      <p:nvGrpSpPr>
        <p:cNvPr id="1" name=""/>
        <p:cNvGrpSpPr/>
        <p:nvPr/>
      </p:nvGrpSpPr>
      <p:grpSpPr>
        <a:xfrm>
          <a:off x="0" y="0"/>
          <a:ext cx="0" cy="0"/>
          <a:chOff x="0" y="0"/>
          <a:chExt cx="0" cy="0"/>
        </a:xfrm>
      </p:grpSpPr>
      <p:pic>
        <p:nvPicPr>
          <p:cNvPr id="5" name="Image 9" descr="fd_transparent_rouge-01.png">
            <a:extLst>
              <a:ext uri="{FF2B5EF4-FFF2-40B4-BE49-F238E27FC236}">
                <a16:creationId xmlns:a16="http://schemas.microsoft.com/office/drawing/2014/main" id="{5A33AF17-D4B9-4D92-80BD-2BEF1004B94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Connecteur droit 10">
            <a:extLst>
              <a:ext uri="{FF2B5EF4-FFF2-40B4-BE49-F238E27FC236}">
                <a16:creationId xmlns:a16="http://schemas.microsoft.com/office/drawing/2014/main" id="{303E00FC-92D2-4F10-9503-3A8C4D4FA90F}"/>
              </a:ext>
            </a:extLst>
          </p:cNvPr>
          <p:cNvCxnSpPr>
            <a:cxnSpLocks noChangeShapeType="1"/>
          </p:cNvCxnSpPr>
          <p:nvPr/>
        </p:nvCxnSpPr>
        <p:spPr bwMode="auto">
          <a:xfrm>
            <a:off x="1476375" y="2349500"/>
            <a:ext cx="503238" cy="0"/>
          </a:xfrm>
          <a:prstGeom prst="line">
            <a:avLst/>
          </a:prstGeom>
          <a:noFill/>
          <a:ln w="6350" algn="ctr">
            <a:solidFill>
              <a:srgbClr val="37424A"/>
            </a:solidFill>
            <a:round/>
            <a:headEnd/>
            <a:tailEnd/>
          </a:ln>
          <a:extLst>
            <a:ext uri="{909E8E84-426E-40DD-AFC4-6F175D3DCCD1}">
              <a14:hiddenFill xmlns:a14="http://schemas.microsoft.com/office/drawing/2010/main">
                <a:noFill/>
              </a14:hiddenFill>
            </a:ext>
          </a:extLst>
        </p:spPr>
      </p:cxnSp>
      <p:cxnSp>
        <p:nvCxnSpPr>
          <p:cNvPr id="7" name="Connecteur droit 11">
            <a:extLst>
              <a:ext uri="{FF2B5EF4-FFF2-40B4-BE49-F238E27FC236}">
                <a16:creationId xmlns:a16="http://schemas.microsoft.com/office/drawing/2014/main" id="{61AD4F95-51EB-4AB1-9BDA-5F5253DD0F2E}"/>
              </a:ext>
            </a:extLst>
          </p:cNvPr>
          <p:cNvCxnSpPr>
            <a:cxnSpLocks noChangeShapeType="1"/>
          </p:cNvCxnSpPr>
          <p:nvPr/>
        </p:nvCxnSpPr>
        <p:spPr bwMode="auto">
          <a:xfrm>
            <a:off x="1476375" y="3500438"/>
            <a:ext cx="503238" cy="0"/>
          </a:xfrm>
          <a:prstGeom prst="line">
            <a:avLst/>
          </a:prstGeom>
          <a:noFill/>
          <a:ln w="6350" algn="ctr">
            <a:solidFill>
              <a:srgbClr val="37424A"/>
            </a:solidFill>
            <a:round/>
            <a:headEnd/>
            <a:tailEnd/>
          </a:ln>
          <a:extLst>
            <a:ext uri="{909E8E84-426E-40DD-AFC4-6F175D3DCCD1}">
              <a14:hiddenFill xmlns:a14="http://schemas.microsoft.com/office/drawing/2010/main">
                <a:noFill/>
              </a14:hiddenFill>
            </a:ext>
          </a:extLst>
        </p:spPr>
      </p:cxnSp>
      <p:sp>
        <p:nvSpPr>
          <p:cNvPr id="8" name="Titre 1"/>
          <p:cNvSpPr>
            <a:spLocks noGrp="1"/>
          </p:cNvSpPr>
          <p:nvPr>
            <p:ph type="ctrTitle"/>
          </p:nvPr>
        </p:nvSpPr>
        <p:spPr>
          <a:xfrm>
            <a:off x="1475656" y="2492896"/>
            <a:ext cx="7200800" cy="432048"/>
          </a:xfrm>
          <a:prstGeom prst="rect">
            <a:avLst/>
          </a:prstGeom>
        </p:spPr>
        <p:txBody>
          <a:bodyPr tIns="0" rIns="0" bIns="0"/>
          <a:lstStyle>
            <a:lvl1pPr algn="l">
              <a:defRPr sz="2800" b="1">
                <a:solidFill>
                  <a:srgbClr val="DE3831"/>
                </a:solidFill>
                <a:latin typeface="Calibri" pitchFamily="34" charset="0"/>
              </a:defRPr>
            </a:lvl1pPr>
          </a:lstStyle>
          <a:p>
            <a:r>
              <a:rPr lang="fr-FR"/>
              <a:t>Modifiez le style du titre</a:t>
            </a:r>
            <a:endParaRPr lang="fr-FR" dirty="0"/>
          </a:p>
        </p:txBody>
      </p:sp>
      <p:sp>
        <p:nvSpPr>
          <p:cNvPr id="9" name="Sous-titre 2"/>
          <p:cNvSpPr>
            <a:spLocks noGrp="1"/>
          </p:cNvSpPr>
          <p:nvPr>
            <p:ph type="subTitle" idx="1"/>
          </p:nvPr>
        </p:nvSpPr>
        <p:spPr>
          <a:xfrm>
            <a:off x="1475656" y="2996952"/>
            <a:ext cx="7200800" cy="288032"/>
          </a:xfrm>
          <a:prstGeom prst="rect">
            <a:avLst/>
          </a:prstGeom>
          <a:noFill/>
        </p:spPr>
        <p:txBody>
          <a:bodyPr lIns="0" tIns="0" rIns="0" bIns="0" anchor="ctr"/>
          <a:lstStyle>
            <a:lvl1pPr marL="0" indent="0" algn="l">
              <a:buNone/>
              <a:defRPr sz="2000">
                <a:solidFill>
                  <a:srgbClr val="37424A"/>
                </a:solidFill>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Modifiez le style des sous-titres du masque</a:t>
            </a:r>
            <a:endParaRPr lang="fr-FR" dirty="0"/>
          </a:p>
        </p:txBody>
      </p:sp>
      <p:sp>
        <p:nvSpPr>
          <p:cNvPr id="14" name="Espace réservé du texte 22"/>
          <p:cNvSpPr>
            <a:spLocks noGrp="1"/>
          </p:cNvSpPr>
          <p:nvPr>
            <p:ph type="body" sz="quarter" idx="10"/>
          </p:nvPr>
        </p:nvSpPr>
        <p:spPr>
          <a:xfrm>
            <a:off x="1475656" y="3645024"/>
            <a:ext cx="7200800" cy="1152128"/>
          </a:xfrm>
          <a:prstGeom prst="rect">
            <a:avLst/>
          </a:prstGeom>
        </p:spPr>
        <p:txBody>
          <a:bodyPr lIns="0" tIns="0" rIns="0" bIns="0"/>
          <a:lstStyle>
            <a:lvl1pPr algn="l">
              <a:buFontTx/>
              <a:buNone/>
              <a:defRPr sz="1600" baseline="0">
                <a:solidFill>
                  <a:srgbClr val="37424A"/>
                </a:solidFill>
              </a:defRPr>
            </a:lvl1pPr>
            <a:lvl2pPr algn="l">
              <a:buFontTx/>
              <a:buNone/>
              <a:defRPr sz="1600"/>
            </a:lvl2pPr>
            <a:lvl3pPr algn="l">
              <a:buFontTx/>
              <a:buNone/>
              <a:defRPr sz="1600"/>
            </a:lvl3pPr>
            <a:lvl4pPr algn="l">
              <a:buFontTx/>
              <a:buNone/>
              <a:defRPr sz="1600"/>
            </a:lvl4pPr>
            <a:lvl5pPr algn="l">
              <a:buFontTx/>
              <a:buNone/>
              <a:defRPr sz="1600"/>
            </a:lvl5pPr>
          </a:lstStyle>
          <a:p>
            <a:pPr lvl="0"/>
            <a:r>
              <a:rPr lang="fr-FR"/>
              <a:t>Cliquez pour modifier les styles du texte du masque</a:t>
            </a:r>
          </a:p>
        </p:txBody>
      </p:sp>
    </p:spTree>
    <p:extLst>
      <p:ext uri="{BB962C8B-B14F-4D97-AF65-F5344CB8AC3E}">
        <p14:creationId xmlns:p14="http://schemas.microsoft.com/office/powerpoint/2010/main" val="27972167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4680"/>
            <a:ext cx="8229240" cy="1142640"/>
          </a:xfrm>
          <a:prstGeom prst="rect">
            <a:avLst/>
          </a:prstGeom>
        </p:spPr>
        <p:txBody>
          <a:bodyPr lIns="0" tIns="0" rIns="0" bIns="0" anchor="ctr">
            <a:noAutofit/>
          </a:bodyPr>
          <a:lstStyle/>
          <a:p>
            <a:r>
              <a:rPr lang="fr-FR" sz="1800" b="0" strike="noStrike" spc="-1">
                <a:solidFill>
                  <a:srgbClr val="000000"/>
                </a:solidFill>
                <a:latin typeface="Calibri"/>
              </a:rPr>
              <a:t>Modifiez le style du titre</a:t>
            </a:r>
          </a:p>
        </p:txBody>
      </p:sp>
      <p:sp>
        <p:nvSpPr>
          <p:cNvPr id="12" name="PlaceHolder 2"/>
          <p:cNvSpPr>
            <a:spLocks noGrp="1"/>
          </p:cNvSpPr>
          <p:nvPr>
            <p:ph type="body"/>
          </p:nvPr>
        </p:nvSpPr>
        <p:spPr>
          <a:xfrm>
            <a:off x="457200" y="1600200"/>
            <a:ext cx="4015800" cy="41328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
        <p:nvSpPr>
          <p:cNvPr id="13" name="PlaceHolder 3"/>
          <p:cNvSpPr>
            <a:spLocks noGrp="1"/>
          </p:cNvSpPr>
          <p:nvPr>
            <p:ph type="body"/>
          </p:nvPr>
        </p:nvSpPr>
        <p:spPr>
          <a:xfrm>
            <a:off x="4674240" y="1600200"/>
            <a:ext cx="4015800" cy="41328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Tree>
    <p:extLst>
      <p:ext uri="{BB962C8B-B14F-4D97-AF65-F5344CB8AC3E}">
        <p14:creationId xmlns:p14="http://schemas.microsoft.com/office/powerpoint/2010/main" val="640068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4680"/>
            <a:ext cx="8229240" cy="1142640"/>
          </a:xfrm>
          <a:prstGeom prst="rect">
            <a:avLst/>
          </a:prstGeom>
        </p:spPr>
        <p:txBody>
          <a:bodyPr lIns="0" tIns="0" rIns="0" bIns="0" anchor="ctr">
            <a:noAutofit/>
          </a:bodyPr>
          <a:lstStyle/>
          <a:p>
            <a:r>
              <a:rPr lang="fr-FR" sz="1800" b="0" strike="noStrike" spc="-1">
                <a:solidFill>
                  <a:srgbClr val="000000"/>
                </a:solidFill>
                <a:latin typeface="Calibri"/>
              </a:rPr>
              <a:t>Modifiez le style du titre</a:t>
            </a:r>
          </a:p>
        </p:txBody>
      </p:sp>
    </p:spTree>
    <p:extLst>
      <p:ext uri="{BB962C8B-B14F-4D97-AF65-F5344CB8AC3E}">
        <p14:creationId xmlns:p14="http://schemas.microsoft.com/office/powerpoint/2010/main" val="39990510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457200" y="274680"/>
            <a:ext cx="8229240" cy="5297760"/>
          </a:xfrm>
          <a:prstGeom prst="rect">
            <a:avLst/>
          </a:prstGeom>
        </p:spPr>
        <p:txBody>
          <a:bodyPr lIns="0" tIns="0" rIns="0" bIns="0" anchor="ctr">
            <a:noAutofit/>
          </a:bodyPr>
          <a:lstStyle/>
          <a:p>
            <a:pPr algn="ctr"/>
            <a:r>
              <a:rPr lang="fr-FR" sz="3200" b="0" strike="noStrike" spc="-1">
                <a:latin typeface="Arial"/>
              </a:rPr>
              <a:t>Modifiez le style des sous-titres du masque</a:t>
            </a:r>
          </a:p>
        </p:txBody>
      </p:sp>
    </p:spTree>
    <p:extLst>
      <p:ext uri="{BB962C8B-B14F-4D97-AF65-F5344CB8AC3E}">
        <p14:creationId xmlns:p14="http://schemas.microsoft.com/office/powerpoint/2010/main" val="262510436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AndObj" preserve="1">
  <p:cSld name="Titre. 2 contenus et contenu">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274680"/>
            <a:ext cx="8229240" cy="1142640"/>
          </a:xfrm>
          <a:prstGeom prst="rect">
            <a:avLst/>
          </a:prstGeom>
        </p:spPr>
        <p:txBody>
          <a:bodyPr lIns="0" tIns="0" rIns="0" bIns="0" anchor="ctr">
            <a:noAutofit/>
          </a:bodyPr>
          <a:lstStyle/>
          <a:p>
            <a:r>
              <a:rPr lang="fr-FR" sz="1800" b="0" strike="noStrike" spc="-1">
                <a:solidFill>
                  <a:srgbClr val="000000"/>
                </a:solidFill>
                <a:latin typeface="Calibri"/>
              </a:rPr>
              <a:t>Modifiez le style du titre</a:t>
            </a:r>
          </a:p>
        </p:txBody>
      </p:sp>
      <p:sp>
        <p:nvSpPr>
          <p:cNvPr id="17" name="PlaceHolder 2"/>
          <p:cNvSpPr>
            <a:spLocks noGrp="1"/>
          </p:cNvSpPr>
          <p:nvPr>
            <p:ph type="body"/>
          </p:nvPr>
        </p:nvSpPr>
        <p:spPr>
          <a:xfrm>
            <a:off x="457200" y="1600200"/>
            <a:ext cx="401580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
        <p:nvSpPr>
          <p:cNvPr id="18" name="PlaceHolder 3"/>
          <p:cNvSpPr>
            <a:spLocks noGrp="1"/>
          </p:cNvSpPr>
          <p:nvPr>
            <p:ph type="body"/>
          </p:nvPr>
        </p:nvSpPr>
        <p:spPr>
          <a:xfrm>
            <a:off x="4674240" y="1600200"/>
            <a:ext cx="4015800" cy="41328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
        <p:nvSpPr>
          <p:cNvPr id="19" name="PlaceHolder 4"/>
          <p:cNvSpPr>
            <a:spLocks noGrp="1"/>
          </p:cNvSpPr>
          <p:nvPr>
            <p:ph type="body"/>
          </p:nvPr>
        </p:nvSpPr>
        <p:spPr>
          <a:xfrm>
            <a:off x="457200" y="3758760"/>
            <a:ext cx="401580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Tree>
    <p:extLst>
      <p:ext uri="{BB962C8B-B14F-4D97-AF65-F5344CB8AC3E}">
        <p14:creationId xmlns:p14="http://schemas.microsoft.com/office/powerpoint/2010/main" val="389816512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457200" y="274680"/>
            <a:ext cx="8229240" cy="1142640"/>
          </a:xfrm>
          <a:prstGeom prst="rect">
            <a:avLst/>
          </a:prstGeom>
        </p:spPr>
        <p:txBody>
          <a:bodyPr lIns="0" tIns="0" rIns="0" bIns="0" anchor="ctr">
            <a:noAutofit/>
          </a:bodyPr>
          <a:lstStyle/>
          <a:p>
            <a:r>
              <a:rPr lang="fr-FR" sz="1800" b="0" strike="noStrike" spc="-1">
                <a:solidFill>
                  <a:srgbClr val="000000"/>
                </a:solidFill>
                <a:latin typeface="Calibri"/>
              </a:rPr>
              <a:t>Modifiez le style du titre</a:t>
            </a:r>
          </a:p>
        </p:txBody>
      </p:sp>
      <p:sp>
        <p:nvSpPr>
          <p:cNvPr id="21" name="PlaceHolder 2"/>
          <p:cNvSpPr>
            <a:spLocks noGrp="1"/>
          </p:cNvSpPr>
          <p:nvPr>
            <p:ph type="body"/>
          </p:nvPr>
        </p:nvSpPr>
        <p:spPr>
          <a:xfrm>
            <a:off x="457200" y="1600200"/>
            <a:ext cx="4015800" cy="41328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
        <p:nvSpPr>
          <p:cNvPr id="22" name="PlaceHolder 3"/>
          <p:cNvSpPr>
            <a:spLocks noGrp="1"/>
          </p:cNvSpPr>
          <p:nvPr>
            <p:ph type="body"/>
          </p:nvPr>
        </p:nvSpPr>
        <p:spPr>
          <a:xfrm>
            <a:off x="4674240" y="1600200"/>
            <a:ext cx="401580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
        <p:nvSpPr>
          <p:cNvPr id="23" name="PlaceHolder 4"/>
          <p:cNvSpPr>
            <a:spLocks noGrp="1"/>
          </p:cNvSpPr>
          <p:nvPr>
            <p:ph type="body"/>
          </p:nvPr>
        </p:nvSpPr>
        <p:spPr>
          <a:xfrm>
            <a:off x="4674240" y="3758760"/>
            <a:ext cx="401580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Tree>
    <p:extLst>
      <p:ext uri="{BB962C8B-B14F-4D97-AF65-F5344CB8AC3E}">
        <p14:creationId xmlns:p14="http://schemas.microsoft.com/office/powerpoint/2010/main" val="197500312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274680"/>
            <a:ext cx="8229240" cy="1142640"/>
          </a:xfrm>
          <a:prstGeom prst="rect">
            <a:avLst/>
          </a:prstGeom>
        </p:spPr>
        <p:txBody>
          <a:bodyPr lIns="0" tIns="0" rIns="0" bIns="0" anchor="ctr">
            <a:noAutofit/>
          </a:bodyPr>
          <a:lstStyle/>
          <a:p>
            <a:r>
              <a:rPr lang="fr-FR" sz="1800" b="0" strike="noStrike" spc="-1">
                <a:solidFill>
                  <a:srgbClr val="000000"/>
                </a:solidFill>
                <a:latin typeface="Calibri"/>
              </a:rPr>
              <a:t>Modifiez le style du titre</a:t>
            </a:r>
          </a:p>
        </p:txBody>
      </p:sp>
      <p:sp>
        <p:nvSpPr>
          <p:cNvPr id="25" name="PlaceHolder 2"/>
          <p:cNvSpPr>
            <a:spLocks noGrp="1"/>
          </p:cNvSpPr>
          <p:nvPr>
            <p:ph type="body"/>
          </p:nvPr>
        </p:nvSpPr>
        <p:spPr>
          <a:xfrm>
            <a:off x="457200" y="1600200"/>
            <a:ext cx="401580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
        <p:nvSpPr>
          <p:cNvPr id="26" name="PlaceHolder 3"/>
          <p:cNvSpPr>
            <a:spLocks noGrp="1"/>
          </p:cNvSpPr>
          <p:nvPr>
            <p:ph type="body"/>
          </p:nvPr>
        </p:nvSpPr>
        <p:spPr>
          <a:xfrm>
            <a:off x="4674240" y="1600200"/>
            <a:ext cx="401580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
        <p:nvSpPr>
          <p:cNvPr id="27" name="PlaceHolder 4"/>
          <p:cNvSpPr>
            <a:spLocks noGrp="1"/>
          </p:cNvSpPr>
          <p:nvPr>
            <p:ph type="body"/>
          </p:nvPr>
        </p:nvSpPr>
        <p:spPr>
          <a:xfrm>
            <a:off x="457200" y="3758760"/>
            <a:ext cx="822924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Tree>
    <p:extLst>
      <p:ext uri="{BB962C8B-B14F-4D97-AF65-F5344CB8AC3E}">
        <p14:creationId xmlns:p14="http://schemas.microsoft.com/office/powerpoint/2010/main" val="362802579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457200" y="274680"/>
            <a:ext cx="8229240" cy="1142640"/>
          </a:xfrm>
          <a:prstGeom prst="rect">
            <a:avLst/>
          </a:prstGeom>
        </p:spPr>
        <p:txBody>
          <a:bodyPr lIns="0" tIns="0" rIns="0" bIns="0" anchor="ctr">
            <a:noAutofit/>
          </a:bodyPr>
          <a:lstStyle/>
          <a:p>
            <a:r>
              <a:rPr lang="fr-FR" sz="1800" b="0" strike="noStrike" spc="-1">
                <a:solidFill>
                  <a:srgbClr val="000000"/>
                </a:solidFill>
                <a:latin typeface="Calibri"/>
              </a:rPr>
              <a:t>Modifiez le style du titre</a:t>
            </a:r>
          </a:p>
        </p:txBody>
      </p:sp>
      <p:sp>
        <p:nvSpPr>
          <p:cNvPr id="29" name="PlaceHolder 2"/>
          <p:cNvSpPr>
            <a:spLocks noGrp="1"/>
          </p:cNvSpPr>
          <p:nvPr>
            <p:ph type="body"/>
          </p:nvPr>
        </p:nvSpPr>
        <p:spPr>
          <a:xfrm>
            <a:off x="457200" y="1600200"/>
            <a:ext cx="822924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
        <p:nvSpPr>
          <p:cNvPr id="30" name="PlaceHolder 3"/>
          <p:cNvSpPr>
            <a:spLocks noGrp="1"/>
          </p:cNvSpPr>
          <p:nvPr>
            <p:ph type="body"/>
          </p:nvPr>
        </p:nvSpPr>
        <p:spPr>
          <a:xfrm>
            <a:off x="457200" y="3758760"/>
            <a:ext cx="822924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Tree>
    <p:extLst>
      <p:ext uri="{BB962C8B-B14F-4D97-AF65-F5344CB8AC3E}">
        <p14:creationId xmlns:p14="http://schemas.microsoft.com/office/powerpoint/2010/main" val="140959798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4680"/>
            <a:ext cx="8229240" cy="1142640"/>
          </a:xfrm>
          <a:prstGeom prst="rect">
            <a:avLst/>
          </a:prstGeom>
        </p:spPr>
        <p:txBody>
          <a:bodyPr lIns="0" tIns="0" rIns="0" bIns="0" anchor="ctr">
            <a:noAutofit/>
          </a:bodyPr>
          <a:lstStyle/>
          <a:p>
            <a:r>
              <a:rPr lang="fr-FR" sz="1800" b="0" strike="noStrike" spc="-1">
                <a:solidFill>
                  <a:srgbClr val="000000"/>
                </a:solidFill>
                <a:latin typeface="Calibri"/>
              </a:rPr>
              <a:t>Modifiez le style du titre</a:t>
            </a:r>
          </a:p>
        </p:txBody>
      </p:sp>
      <p:sp>
        <p:nvSpPr>
          <p:cNvPr id="32" name="PlaceHolder 2"/>
          <p:cNvSpPr>
            <a:spLocks noGrp="1"/>
          </p:cNvSpPr>
          <p:nvPr>
            <p:ph type="body"/>
          </p:nvPr>
        </p:nvSpPr>
        <p:spPr>
          <a:xfrm>
            <a:off x="457200" y="1600200"/>
            <a:ext cx="401580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
        <p:nvSpPr>
          <p:cNvPr id="33" name="PlaceHolder 3"/>
          <p:cNvSpPr>
            <a:spLocks noGrp="1"/>
          </p:cNvSpPr>
          <p:nvPr>
            <p:ph type="body"/>
          </p:nvPr>
        </p:nvSpPr>
        <p:spPr>
          <a:xfrm>
            <a:off x="4674240" y="1600200"/>
            <a:ext cx="401580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
        <p:nvSpPr>
          <p:cNvPr id="34" name="PlaceHolder 4"/>
          <p:cNvSpPr>
            <a:spLocks noGrp="1"/>
          </p:cNvSpPr>
          <p:nvPr>
            <p:ph type="body"/>
          </p:nvPr>
        </p:nvSpPr>
        <p:spPr>
          <a:xfrm>
            <a:off x="457200" y="3758760"/>
            <a:ext cx="401580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
        <p:nvSpPr>
          <p:cNvPr id="35" name="PlaceHolder 5"/>
          <p:cNvSpPr>
            <a:spLocks noGrp="1"/>
          </p:cNvSpPr>
          <p:nvPr>
            <p:ph type="body"/>
          </p:nvPr>
        </p:nvSpPr>
        <p:spPr>
          <a:xfrm>
            <a:off x="4674240" y="3758760"/>
            <a:ext cx="401580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Tree>
    <p:extLst>
      <p:ext uri="{BB962C8B-B14F-4D97-AF65-F5344CB8AC3E}">
        <p14:creationId xmlns:p14="http://schemas.microsoft.com/office/powerpoint/2010/main" val="162536474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4680"/>
            <a:ext cx="8229240" cy="1142640"/>
          </a:xfrm>
          <a:prstGeom prst="rect">
            <a:avLst/>
          </a:prstGeom>
        </p:spPr>
        <p:txBody>
          <a:bodyPr lIns="0" tIns="0" rIns="0" bIns="0" anchor="ctr">
            <a:noAutofit/>
          </a:bodyPr>
          <a:lstStyle/>
          <a:p>
            <a:r>
              <a:rPr lang="fr-FR" sz="1800" b="0" strike="noStrike" spc="-1">
                <a:solidFill>
                  <a:srgbClr val="000000"/>
                </a:solidFill>
                <a:latin typeface="Calibri"/>
              </a:rPr>
              <a:t>Modifiez le style du titre</a:t>
            </a:r>
          </a:p>
        </p:txBody>
      </p:sp>
      <p:sp>
        <p:nvSpPr>
          <p:cNvPr id="37" name="PlaceHolder 2"/>
          <p:cNvSpPr>
            <a:spLocks noGrp="1"/>
          </p:cNvSpPr>
          <p:nvPr>
            <p:ph type="body"/>
          </p:nvPr>
        </p:nvSpPr>
        <p:spPr>
          <a:xfrm>
            <a:off x="457200" y="1600200"/>
            <a:ext cx="264960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
        <p:nvSpPr>
          <p:cNvPr id="38" name="PlaceHolder 3"/>
          <p:cNvSpPr>
            <a:spLocks noGrp="1"/>
          </p:cNvSpPr>
          <p:nvPr>
            <p:ph type="body"/>
          </p:nvPr>
        </p:nvSpPr>
        <p:spPr>
          <a:xfrm>
            <a:off x="3239640" y="1600200"/>
            <a:ext cx="264960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
        <p:nvSpPr>
          <p:cNvPr id="39" name="PlaceHolder 4"/>
          <p:cNvSpPr>
            <a:spLocks noGrp="1"/>
          </p:cNvSpPr>
          <p:nvPr>
            <p:ph type="body"/>
          </p:nvPr>
        </p:nvSpPr>
        <p:spPr>
          <a:xfrm>
            <a:off x="6022080" y="1600200"/>
            <a:ext cx="264960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
        <p:nvSpPr>
          <p:cNvPr id="40" name="PlaceHolder 5"/>
          <p:cNvSpPr>
            <a:spLocks noGrp="1"/>
          </p:cNvSpPr>
          <p:nvPr>
            <p:ph type="body"/>
          </p:nvPr>
        </p:nvSpPr>
        <p:spPr>
          <a:xfrm>
            <a:off x="457200" y="3758760"/>
            <a:ext cx="264960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
        <p:nvSpPr>
          <p:cNvPr id="41" name="PlaceHolder 6"/>
          <p:cNvSpPr>
            <a:spLocks noGrp="1"/>
          </p:cNvSpPr>
          <p:nvPr>
            <p:ph type="body"/>
          </p:nvPr>
        </p:nvSpPr>
        <p:spPr>
          <a:xfrm>
            <a:off x="3239640" y="3758760"/>
            <a:ext cx="264960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
        <p:nvSpPr>
          <p:cNvPr id="42" name="PlaceHolder 7"/>
          <p:cNvSpPr>
            <a:spLocks noGrp="1"/>
          </p:cNvSpPr>
          <p:nvPr>
            <p:ph type="body"/>
          </p:nvPr>
        </p:nvSpPr>
        <p:spPr>
          <a:xfrm>
            <a:off x="6022080" y="3758760"/>
            <a:ext cx="264960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Tree>
    <p:extLst>
      <p:ext uri="{BB962C8B-B14F-4D97-AF65-F5344CB8AC3E}">
        <p14:creationId xmlns:p14="http://schemas.microsoft.com/office/powerpoint/2010/main" val="313366077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cSld name="1_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5EEF06-09E6-4557-B629-D164DDB82B57}"/>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a:extLst>
              <a:ext uri="{FF2B5EF4-FFF2-40B4-BE49-F238E27FC236}">
                <a16:creationId xmlns:a16="http://schemas.microsoft.com/office/drawing/2014/main" id="{8AEA3E5C-3A83-43A0-B871-B801A708D6AF}"/>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1D729BD5-7DBE-414C-9D63-45C20A1DBCBD}"/>
              </a:ext>
            </a:extLst>
          </p:cNvPr>
          <p:cNvSpPr>
            <a:spLocks noGrp="1"/>
          </p:cNvSpPr>
          <p:nvPr>
            <p:ph type="dt" sz="half" idx="10"/>
          </p:nvPr>
        </p:nvSpPr>
        <p:spPr/>
        <p:txBody>
          <a:bodyPr/>
          <a:lstStyle/>
          <a:p>
            <a:fld id="{DCCD2064-DF0F-4D4E-9691-ADA6882D4D48}" type="datetime2">
              <a:rPr lang="fr-FR" smtClean="0"/>
              <a:t>vendredi 25 mars 2022</a:t>
            </a:fld>
            <a:endParaRPr lang="fr-FR"/>
          </a:p>
        </p:txBody>
      </p:sp>
      <p:sp>
        <p:nvSpPr>
          <p:cNvPr id="5" name="Espace réservé du pied de page 4">
            <a:extLst>
              <a:ext uri="{FF2B5EF4-FFF2-40B4-BE49-F238E27FC236}">
                <a16:creationId xmlns:a16="http://schemas.microsoft.com/office/drawing/2014/main" id="{AC892580-CC51-43E0-8802-F741FA98C748}"/>
              </a:ext>
            </a:extLst>
          </p:cNvPr>
          <p:cNvSpPr>
            <a:spLocks noGrp="1"/>
          </p:cNvSpPr>
          <p:nvPr>
            <p:ph type="ftr" sz="quarter" idx="11"/>
          </p:nvPr>
        </p:nvSpPr>
        <p:spPr/>
        <p:txBody>
          <a:bodyPr/>
          <a:lstStyle/>
          <a:p>
            <a:r>
              <a:rPr lang="fr-FR"/>
              <a:t>Séminaire DREES</a:t>
            </a:r>
          </a:p>
        </p:txBody>
      </p:sp>
      <p:sp>
        <p:nvSpPr>
          <p:cNvPr id="6" name="Espace réservé du numéro de diapositive 5">
            <a:extLst>
              <a:ext uri="{FF2B5EF4-FFF2-40B4-BE49-F238E27FC236}">
                <a16:creationId xmlns:a16="http://schemas.microsoft.com/office/drawing/2014/main" id="{0863F94B-7E2C-47DB-809F-CCDFD2A12AC3}"/>
              </a:ext>
            </a:extLst>
          </p:cNvPr>
          <p:cNvSpPr>
            <a:spLocks noGrp="1"/>
          </p:cNvSpPr>
          <p:nvPr>
            <p:ph type="sldNum" sz="quarter" idx="12"/>
          </p:nvPr>
        </p:nvSpPr>
        <p:spPr/>
        <p:txBody>
          <a:bodyPr/>
          <a:lstStyle/>
          <a:p>
            <a:fld id="{0D4BA4B5-D314-4422-B4E2-38A302C08A1E}" type="slidenum">
              <a:rPr lang="fr-FR" smtClean="0"/>
              <a:t>‹N°›</a:t>
            </a:fld>
            <a:endParaRPr lang="fr-FR"/>
          </a:p>
        </p:txBody>
      </p:sp>
    </p:spTree>
    <p:extLst>
      <p:ext uri="{BB962C8B-B14F-4D97-AF65-F5344CB8AC3E}">
        <p14:creationId xmlns:p14="http://schemas.microsoft.com/office/powerpoint/2010/main" val="678134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5_Diapositive de titre">
    <p:spTree>
      <p:nvGrpSpPr>
        <p:cNvPr id="1" name=""/>
        <p:cNvGrpSpPr/>
        <p:nvPr/>
      </p:nvGrpSpPr>
      <p:grpSpPr>
        <a:xfrm>
          <a:off x="0" y="0"/>
          <a:ext cx="0" cy="0"/>
          <a:chOff x="0" y="0"/>
          <a:chExt cx="0" cy="0"/>
        </a:xfrm>
      </p:grpSpPr>
      <p:pic>
        <p:nvPicPr>
          <p:cNvPr id="5" name="Image 9" descr="fd_transparent_rouge-01.png">
            <a:extLst>
              <a:ext uri="{FF2B5EF4-FFF2-40B4-BE49-F238E27FC236}">
                <a16:creationId xmlns:a16="http://schemas.microsoft.com/office/drawing/2014/main" id="{B8E1BF97-7B62-4993-B45B-1657BCCA9AE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Connecteur droit 10">
            <a:extLst>
              <a:ext uri="{FF2B5EF4-FFF2-40B4-BE49-F238E27FC236}">
                <a16:creationId xmlns:a16="http://schemas.microsoft.com/office/drawing/2014/main" id="{FB70C0C7-49C1-4CF7-8124-34951EA511BD}"/>
              </a:ext>
            </a:extLst>
          </p:cNvPr>
          <p:cNvCxnSpPr>
            <a:cxnSpLocks noChangeShapeType="1"/>
          </p:cNvCxnSpPr>
          <p:nvPr/>
        </p:nvCxnSpPr>
        <p:spPr bwMode="auto">
          <a:xfrm>
            <a:off x="1476375" y="2349500"/>
            <a:ext cx="503238" cy="0"/>
          </a:xfrm>
          <a:prstGeom prst="line">
            <a:avLst/>
          </a:prstGeom>
          <a:noFill/>
          <a:ln w="6350" algn="ctr">
            <a:solidFill>
              <a:srgbClr val="37424A"/>
            </a:solidFill>
            <a:round/>
            <a:headEnd/>
            <a:tailEnd/>
          </a:ln>
          <a:extLst>
            <a:ext uri="{909E8E84-426E-40DD-AFC4-6F175D3DCCD1}">
              <a14:hiddenFill xmlns:a14="http://schemas.microsoft.com/office/drawing/2010/main">
                <a:noFill/>
              </a14:hiddenFill>
            </a:ext>
          </a:extLst>
        </p:spPr>
      </p:cxnSp>
      <p:cxnSp>
        <p:nvCxnSpPr>
          <p:cNvPr id="7" name="Connecteur droit 11">
            <a:extLst>
              <a:ext uri="{FF2B5EF4-FFF2-40B4-BE49-F238E27FC236}">
                <a16:creationId xmlns:a16="http://schemas.microsoft.com/office/drawing/2014/main" id="{02871E5C-D369-4646-B386-B701000EC604}"/>
              </a:ext>
            </a:extLst>
          </p:cNvPr>
          <p:cNvCxnSpPr>
            <a:cxnSpLocks noChangeShapeType="1"/>
          </p:cNvCxnSpPr>
          <p:nvPr/>
        </p:nvCxnSpPr>
        <p:spPr bwMode="auto">
          <a:xfrm>
            <a:off x="1476375" y="3500438"/>
            <a:ext cx="503238" cy="0"/>
          </a:xfrm>
          <a:prstGeom prst="line">
            <a:avLst/>
          </a:prstGeom>
          <a:noFill/>
          <a:ln w="6350" algn="ctr">
            <a:solidFill>
              <a:srgbClr val="37424A"/>
            </a:solidFill>
            <a:round/>
            <a:headEnd/>
            <a:tailEnd/>
          </a:ln>
          <a:extLst>
            <a:ext uri="{909E8E84-426E-40DD-AFC4-6F175D3DCCD1}">
              <a14:hiddenFill xmlns:a14="http://schemas.microsoft.com/office/drawing/2010/main">
                <a:noFill/>
              </a14:hiddenFill>
            </a:ext>
          </a:extLst>
        </p:spPr>
      </p:cxnSp>
      <p:sp>
        <p:nvSpPr>
          <p:cNvPr id="8" name="Titre 1"/>
          <p:cNvSpPr>
            <a:spLocks noGrp="1"/>
          </p:cNvSpPr>
          <p:nvPr>
            <p:ph type="ctrTitle"/>
          </p:nvPr>
        </p:nvSpPr>
        <p:spPr>
          <a:xfrm>
            <a:off x="1475656" y="2492896"/>
            <a:ext cx="7200800" cy="432048"/>
          </a:xfrm>
          <a:prstGeom prst="rect">
            <a:avLst/>
          </a:prstGeom>
        </p:spPr>
        <p:txBody>
          <a:bodyPr tIns="0" rIns="0" bIns="0"/>
          <a:lstStyle>
            <a:lvl1pPr algn="l">
              <a:defRPr sz="2800" b="1">
                <a:solidFill>
                  <a:srgbClr val="DE3831"/>
                </a:solidFill>
                <a:latin typeface="Calibri" pitchFamily="34" charset="0"/>
              </a:defRPr>
            </a:lvl1pPr>
          </a:lstStyle>
          <a:p>
            <a:r>
              <a:rPr lang="fr-FR"/>
              <a:t>Modifiez le style du titre</a:t>
            </a:r>
            <a:endParaRPr lang="fr-FR" dirty="0"/>
          </a:p>
        </p:txBody>
      </p:sp>
      <p:sp>
        <p:nvSpPr>
          <p:cNvPr id="9" name="Sous-titre 2"/>
          <p:cNvSpPr>
            <a:spLocks noGrp="1"/>
          </p:cNvSpPr>
          <p:nvPr>
            <p:ph type="subTitle" idx="1"/>
          </p:nvPr>
        </p:nvSpPr>
        <p:spPr>
          <a:xfrm>
            <a:off x="1475656" y="2996952"/>
            <a:ext cx="7200800" cy="288032"/>
          </a:xfrm>
          <a:prstGeom prst="rect">
            <a:avLst/>
          </a:prstGeom>
          <a:noFill/>
        </p:spPr>
        <p:txBody>
          <a:bodyPr lIns="0" tIns="0" rIns="0" bIns="0" anchor="ctr"/>
          <a:lstStyle>
            <a:lvl1pPr marL="0" indent="0" algn="l">
              <a:buNone/>
              <a:defRPr sz="2000">
                <a:solidFill>
                  <a:srgbClr val="37424A"/>
                </a:solidFill>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Modifiez le style des sous-titres du masque</a:t>
            </a:r>
            <a:endParaRPr lang="fr-FR" dirty="0"/>
          </a:p>
        </p:txBody>
      </p:sp>
      <p:sp>
        <p:nvSpPr>
          <p:cNvPr id="14" name="Espace réservé du texte 22"/>
          <p:cNvSpPr>
            <a:spLocks noGrp="1"/>
          </p:cNvSpPr>
          <p:nvPr>
            <p:ph type="body" sz="quarter" idx="10"/>
          </p:nvPr>
        </p:nvSpPr>
        <p:spPr>
          <a:xfrm>
            <a:off x="1475656" y="3645024"/>
            <a:ext cx="7200800" cy="1152128"/>
          </a:xfrm>
          <a:prstGeom prst="rect">
            <a:avLst/>
          </a:prstGeom>
        </p:spPr>
        <p:txBody>
          <a:bodyPr lIns="0" tIns="0" rIns="0" bIns="0"/>
          <a:lstStyle>
            <a:lvl1pPr algn="l">
              <a:buFontTx/>
              <a:buNone/>
              <a:defRPr sz="1600" baseline="0">
                <a:solidFill>
                  <a:srgbClr val="37424A"/>
                </a:solidFill>
              </a:defRPr>
            </a:lvl1pPr>
            <a:lvl2pPr algn="l">
              <a:buFontTx/>
              <a:buNone/>
              <a:defRPr sz="1600"/>
            </a:lvl2pPr>
            <a:lvl3pPr algn="l">
              <a:buFontTx/>
              <a:buNone/>
              <a:defRPr sz="1600"/>
            </a:lvl3pPr>
            <a:lvl4pPr algn="l">
              <a:buFontTx/>
              <a:buNone/>
              <a:defRPr sz="1600"/>
            </a:lvl4pPr>
            <a:lvl5pPr algn="l">
              <a:buFontTx/>
              <a:buNone/>
              <a:defRPr sz="1600"/>
            </a:lvl5pPr>
          </a:lstStyle>
          <a:p>
            <a:pPr lvl="0"/>
            <a:r>
              <a:rPr lang="fr-FR"/>
              <a:t>Cliquez pour modifier les styles du texte du masque</a:t>
            </a:r>
          </a:p>
        </p:txBody>
      </p:sp>
    </p:spTree>
    <p:extLst>
      <p:ext uri="{BB962C8B-B14F-4D97-AF65-F5344CB8AC3E}">
        <p14:creationId xmlns:p14="http://schemas.microsoft.com/office/powerpoint/2010/main" val="74157076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427237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x" preserve="1">
  <p:cSld name="Diapositive de titre">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4680"/>
            <a:ext cx="8229240" cy="1142640"/>
          </a:xfrm>
          <a:prstGeom prst="rect">
            <a:avLst/>
          </a:prstGeom>
        </p:spPr>
        <p:txBody>
          <a:bodyPr lIns="0" tIns="0" rIns="0" bIns="0" anchor="ctr">
            <a:noAutofit/>
          </a:bodyPr>
          <a:lstStyle/>
          <a:p>
            <a:r>
              <a:rPr lang="fr-FR" sz="1800" b="0" strike="noStrike" spc="-1">
                <a:solidFill>
                  <a:srgbClr val="000000"/>
                </a:solidFill>
                <a:latin typeface="Calibri"/>
              </a:rPr>
              <a:t>Modifiez le style du titre</a:t>
            </a:r>
          </a:p>
        </p:txBody>
      </p:sp>
      <p:sp>
        <p:nvSpPr>
          <p:cNvPr id="49" name="PlaceHolder 2"/>
          <p:cNvSpPr>
            <a:spLocks noGrp="1"/>
          </p:cNvSpPr>
          <p:nvPr>
            <p:ph type="subTitle"/>
          </p:nvPr>
        </p:nvSpPr>
        <p:spPr>
          <a:xfrm>
            <a:off x="457200" y="1600200"/>
            <a:ext cx="8229240" cy="4132800"/>
          </a:xfrm>
          <a:prstGeom prst="rect">
            <a:avLst/>
          </a:prstGeom>
        </p:spPr>
        <p:txBody>
          <a:bodyPr lIns="0" tIns="0" rIns="0" bIns="0" anchor="ctr">
            <a:noAutofit/>
          </a:bodyPr>
          <a:lstStyle/>
          <a:p>
            <a:pPr algn="ctr"/>
            <a:r>
              <a:rPr lang="fr-FR" sz="3200" b="0" strike="noStrike" spc="-1">
                <a:latin typeface="Arial"/>
              </a:rPr>
              <a:t>Modifiez le style des sous-titres du masque</a:t>
            </a:r>
          </a:p>
        </p:txBody>
      </p:sp>
    </p:spTree>
    <p:extLst>
      <p:ext uri="{BB962C8B-B14F-4D97-AF65-F5344CB8AC3E}">
        <p14:creationId xmlns:p14="http://schemas.microsoft.com/office/powerpoint/2010/main" val="11792093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4680"/>
            <a:ext cx="8229240" cy="1142640"/>
          </a:xfrm>
          <a:prstGeom prst="rect">
            <a:avLst/>
          </a:prstGeom>
        </p:spPr>
        <p:txBody>
          <a:bodyPr lIns="0" tIns="0" rIns="0" bIns="0" anchor="ctr">
            <a:noAutofit/>
          </a:bodyPr>
          <a:lstStyle/>
          <a:p>
            <a:r>
              <a:rPr lang="fr-FR" sz="1800" b="0" strike="noStrike" spc="-1">
                <a:solidFill>
                  <a:srgbClr val="000000"/>
                </a:solidFill>
                <a:latin typeface="Calibri"/>
              </a:rPr>
              <a:t>Modifiez le style du titre</a:t>
            </a:r>
          </a:p>
        </p:txBody>
      </p:sp>
      <p:sp>
        <p:nvSpPr>
          <p:cNvPr id="51" name="PlaceHolder 2"/>
          <p:cNvSpPr>
            <a:spLocks noGrp="1"/>
          </p:cNvSpPr>
          <p:nvPr>
            <p:ph type="body"/>
          </p:nvPr>
        </p:nvSpPr>
        <p:spPr>
          <a:xfrm>
            <a:off x="457200" y="1600200"/>
            <a:ext cx="8229240" cy="41328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Tree>
    <p:extLst>
      <p:ext uri="{BB962C8B-B14F-4D97-AF65-F5344CB8AC3E}">
        <p14:creationId xmlns:p14="http://schemas.microsoft.com/office/powerpoint/2010/main" val="160001987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274680"/>
            <a:ext cx="8229240" cy="1142640"/>
          </a:xfrm>
          <a:prstGeom prst="rect">
            <a:avLst/>
          </a:prstGeom>
        </p:spPr>
        <p:txBody>
          <a:bodyPr lIns="0" tIns="0" rIns="0" bIns="0" anchor="ctr">
            <a:noAutofit/>
          </a:bodyPr>
          <a:lstStyle/>
          <a:p>
            <a:r>
              <a:rPr lang="fr-FR" sz="1800" b="0" strike="noStrike" spc="-1">
                <a:solidFill>
                  <a:srgbClr val="000000"/>
                </a:solidFill>
                <a:latin typeface="Calibri"/>
              </a:rPr>
              <a:t>Modifiez le style du titre</a:t>
            </a:r>
          </a:p>
        </p:txBody>
      </p:sp>
      <p:sp>
        <p:nvSpPr>
          <p:cNvPr id="53" name="PlaceHolder 2"/>
          <p:cNvSpPr>
            <a:spLocks noGrp="1"/>
          </p:cNvSpPr>
          <p:nvPr>
            <p:ph type="body"/>
          </p:nvPr>
        </p:nvSpPr>
        <p:spPr>
          <a:xfrm>
            <a:off x="457200" y="1600200"/>
            <a:ext cx="4015800" cy="41328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
        <p:nvSpPr>
          <p:cNvPr id="54" name="PlaceHolder 3"/>
          <p:cNvSpPr>
            <a:spLocks noGrp="1"/>
          </p:cNvSpPr>
          <p:nvPr>
            <p:ph type="body"/>
          </p:nvPr>
        </p:nvSpPr>
        <p:spPr>
          <a:xfrm>
            <a:off x="4674240" y="1600200"/>
            <a:ext cx="4015800" cy="41328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Tree>
    <p:extLst>
      <p:ext uri="{BB962C8B-B14F-4D97-AF65-F5344CB8AC3E}">
        <p14:creationId xmlns:p14="http://schemas.microsoft.com/office/powerpoint/2010/main" val="129044500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4680"/>
            <a:ext cx="8229240" cy="1142640"/>
          </a:xfrm>
          <a:prstGeom prst="rect">
            <a:avLst/>
          </a:prstGeom>
        </p:spPr>
        <p:txBody>
          <a:bodyPr lIns="0" tIns="0" rIns="0" bIns="0" anchor="ctr">
            <a:noAutofit/>
          </a:bodyPr>
          <a:lstStyle/>
          <a:p>
            <a:r>
              <a:rPr lang="fr-FR" sz="1800" b="0" strike="noStrike" spc="-1">
                <a:solidFill>
                  <a:srgbClr val="000000"/>
                </a:solidFill>
                <a:latin typeface="Calibri"/>
              </a:rPr>
              <a:t>Modifiez le style du titre</a:t>
            </a:r>
          </a:p>
        </p:txBody>
      </p:sp>
    </p:spTree>
    <p:extLst>
      <p:ext uri="{BB962C8B-B14F-4D97-AF65-F5344CB8AC3E}">
        <p14:creationId xmlns:p14="http://schemas.microsoft.com/office/powerpoint/2010/main" val="213969721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457200" y="274680"/>
            <a:ext cx="8229240" cy="5297760"/>
          </a:xfrm>
          <a:prstGeom prst="rect">
            <a:avLst/>
          </a:prstGeom>
        </p:spPr>
        <p:txBody>
          <a:bodyPr lIns="0" tIns="0" rIns="0" bIns="0" anchor="ctr">
            <a:noAutofit/>
          </a:bodyPr>
          <a:lstStyle/>
          <a:p>
            <a:pPr algn="ctr"/>
            <a:r>
              <a:rPr lang="fr-FR" sz="3200" b="0" strike="noStrike" spc="-1">
                <a:latin typeface="Arial"/>
              </a:rPr>
              <a:t>Modifiez le style des sous-titres du masque</a:t>
            </a:r>
          </a:p>
        </p:txBody>
      </p:sp>
    </p:spTree>
    <p:extLst>
      <p:ext uri="{BB962C8B-B14F-4D97-AF65-F5344CB8AC3E}">
        <p14:creationId xmlns:p14="http://schemas.microsoft.com/office/powerpoint/2010/main" val="343428034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AndObj" preserve="1">
  <p:cSld name="Titre. 2 contenus et contenu">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4680"/>
            <a:ext cx="8229240" cy="1142640"/>
          </a:xfrm>
          <a:prstGeom prst="rect">
            <a:avLst/>
          </a:prstGeom>
        </p:spPr>
        <p:txBody>
          <a:bodyPr lIns="0" tIns="0" rIns="0" bIns="0" anchor="ctr">
            <a:noAutofit/>
          </a:bodyPr>
          <a:lstStyle/>
          <a:p>
            <a:r>
              <a:rPr lang="fr-FR" sz="1800" b="0" strike="noStrike" spc="-1">
                <a:solidFill>
                  <a:srgbClr val="000000"/>
                </a:solidFill>
                <a:latin typeface="Calibri"/>
              </a:rPr>
              <a:t>Modifiez le style du titre</a:t>
            </a:r>
          </a:p>
        </p:txBody>
      </p:sp>
      <p:sp>
        <p:nvSpPr>
          <p:cNvPr id="58" name="PlaceHolder 2"/>
          <p:cNvSpPr>
            <a:spLocks noGrp="1"/>
          </p:cNvSpPr>
          <p:nvPr>
            <p:ph type="body"/>
          </p:nvPr>
        </p:nvSpPr>
        <p:spPr>
          <a:xfrm>
            <a:off x="457200" y="1600200"/>
            <a:ext cx="401580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
        <p:nvSpPr>
          <p:cNvPr id="59" name="PlaceHolder 3"/>
          <p:cNvSpPr>
            <a:spLocks noGrp="1"/>
          </p:cNvSpPr>
          <p:nvPr>
            <p:ph type="body"/>
          </p:nvPr>
        </p:nvSpPr>
        <p:spPr>
          <a:xfrm>
            <a:off x="4674240" y="1600200"/>
            <a:ext cx="4015800" cy="41328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
        <p:nvSpPr>
          <p:cNvPr id="60" name="PlaceHolder 4"/>
          <p:cNvSpPr>
            <a:spLocks noGrp="1"/>
          </p:cNvSpPr>
          <p:nvPr>
            <p:ph type="body"/>
          </p:nvPr>
        </p:nvSpPr>
        <p:spPr>
          <a:xfrm>
            <a:off x="457200" y="3758760"/>
            <a:ext cx="401580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Tree>
    <p:extLst>
      <p:ext uri="{BB962C8B-B14F-4D97-AF65-F5344CB8AC3E}">
        <p14:creationId xmlns:p14="http://schemas.microsoft.com/office/powerpoint/2010/main" val="179625239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4680"/>
            <a:ext cx="8229240" cy="1142640"/>
          </a:xfrm>
          <a:prstGeom prst="rect">
            <a:avLst/>
          </a:prstGeom>
        </p:spPr>
        <p:txBody>
          <a:bodyPr lIns="0" tIns="0" rIns="0" bIns="0" anchor="ctr">
            <a:noAutofit/>
          </a:bodyPr>
          <a:lstStyle/>
          <a:p>
            <a:r>
              <a:rPr lang="fr-FR" sz="1800" b="0" strike="noStrike" spc="-1">
                <a:solidFill>
                  <a:srgbClr val="000000"/>
                </a:solidFill>
                <a:latin typeface="Calibri"/>
              </a:rPr>
              <a:t>Modifiez le style du titre</a:t>
            </a:r>
          </a:p>
        </p:txBody>
      </p:sp>
      <p:sp>
        <p:nvSpPr>
          <p:cNvPr id="62" name="PlaceHolder 2"/>
          <p:cNvSpPr>
            <a:spLocks noGrp="1"/>
          </p:cNvSpPr>
          <p:nvPr>
            <p:ph type="body"/>
          </p:nvPr>
        </p:nvSpPr>
        <p:spPr>
          <a:xfrm>
            <a:off x="457200" y="1600200"/>
            <a:ext cx="4015800" cy="41328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
        <p:nvSpPr>
          <p:cNvPr id="63" name="PlaceHolder 3"/>
          <p:cNvSpPr>
            <a:spLocks noGrp="1"/>
          </p:cNvSpPr>
          <p:nvPr>
            <p:ph type="body"/>
          </p:nvPr>
        </p:nvSpPr>
        <p:spPr>
          <a:xfrm>
            <a:off x="4674240" y="1600200"/>
            <a:ext cx="401580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
        <p:nvSpPr>
          <p:cNvPr id="64" name="PlaceHolder 4"/>
          <p:cNvSpPr>
            <a:spLocks noGrp="1"/>
          </p:cNvSpPr>
          <p:nvPr>
            <p:ph type="body"/>
          </p:nvPr>
        </p:nvSpPr>
        <p:spPr>
          <a:xfrm>
            <a:off x="4674240" y="3758760"/>
            <a:ext cx="401580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Tree>
    <p:extLst>
      <p:ext uri="{BB962C8B-B14F-4D97-AF65-F5344CB8AC3E}">
        <p14:creationId xmlns:p14="http://schemas.microsoft.com/office/powerpoint/2010/main" val="346211317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4680"/>
            <a:ext cx="8229240" cy="1142640"/>
          </a:xfrm>
          <a:prstGeom prst="rect">
            <a:avLst/>
          </a:prstGeom>
        </p:spPr>
        <p:txBody>
          <a:bodyPr lIns="0" tIns="0" rIns="0" bIns="0" anchor="ctr">
            <a:noAutofit/>
          </a:bodyPr>
          <a:lstStyle/>
          <a:p>
            <a:r>
              <a:rPr lang="fr-FR" sz="1800" b="0" strike="noStrike" spc="-1">
                <a:solidFill>
                  <a:srgbClr val="000000"/>
                </a:solidFill>
                <a:latin typeface="Calibri"/>
              </a:rPr>
              <a:t>Modifiez le style du titre</a:t>
            </a:r>
          </a:p>
        </p:txBody>
      </p:sp>
      <p:sp>
        <p:nvSpPr>
          <p:cNvPr id="66" name="PlaceHolder 2"/>
          <p:cNvSpPr>
            <a:spLocks noGrp="1"/>
          </p:cNvSpPr>
          <p:nvPr>
            <p:ph type="body"/>
          </p:nvPr>
        </p:nvSpPr>
        <p:spPr>
          <a:xfrm>
            <a:off x="457200" y="1600200"/>
            <a:ext cx="401580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
        <p:nvSpPr>
          <p:cNvPr id="67" name="PlaceHolder 3"/>
          <p:cNvSpPr>
            <a:spLocks noGrp="1"/>
          </p:cNvSpPr>
          <p:nvPr>
            <p:ph type="body"/>
          </p:nvPr>
        </p:nvSpPr>
        <p:spPr>
          <a:xfrm>
            <a:off x="4674240" y="1600200"/>
            <a:ext cx="401580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
        <p:nvSpPr>
          <p:cNvPr id="68" name="PlaceHolder 4"/>
          <p:cNvSpPr>
            <a:spLocks noGrp="1"/>
          </p:cNvSpPr>
          <p:nvPr>
            <p:ph type="body"/>
          </p:nvPr>
        </p:nvSpPr>
        <p:spPr>
          <a:xfrm>
            <a:off x="457200" y="3758760"/>
            <a:ext cx="822924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Tree>
    <p:extLst>
      <p:ext uri="{BB962C8B-B14F-4D97-AF65-F5344CB8AC3E}">
        <p14:creationId xmlns:p14="http://schemas.microsoft.com/office/powerpoint/2010/main" val="40949963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4680"/>
            <a:ext cx="8229240" cy="1142640"/>
          </a:xfrm>
          <a:prstGeom prst="rect">
            <a:avLst/>
          </a:prstGeom>
        </p:spPr>
        <p:txBody>
          <a:bodyPr lIns="0" tIns="0" rIns="0" bIns="0" anchor="ctr">
            <a:noAutofit/>
          </a:bodyPr>
          <a:lstStyle/>
          <a:p>
            <a:r>
              <a:rPr lang="fr-FR" sz="1800" b="0" strike="noStrike" spc="-1">
                <a:solidFill>
                  <a:srgbClr val="000000"/>
                </a:solidFill>
                <a:latin typeface="Calibri"/>
              </a:rPr>
              <a:t>Modifiez le style du titre</a:t>
            </a:r>
          </a:p>
        </p:txBody>
      </p:sp>
      <p:sp>
        <p:nvSpPr>
          <p:cNvPr id="70" name="PlaceHolder 2"/>
          <p:cNvSpPr>
            <a:spLocks noGrp="1"/>
          </p:cNvSpPr>
          <p:nvPr>
            <p:ph type="body"/>
          </p:nvPr>
        </p:nvSpPr>
        <p:spPr>
          <a:xfrm>
            <a:off x="457200" y="1600200"/>
            <a:ext cx="822924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
        <p:nvSpPr>
          <p:cNvPr id="71" name="PlaceHolder 3"/>
          <p:cNvSpPr>
            <a:spLocks noGrp="1"/>
          </p:cNvSpPr>
          <p:nvPr>
            <p:ph type="body"/>
          </p:nvPr>
        </p:nvSpPr>
        <p:spPr>
          <a:xfrm>
            <a:off x="457200" y="3758760"/>
            <a:ext cx="822924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Tree>
    <p:extLst>
      <p:ext uri="{BB962C8B-B14F-4D97-AF65-F5344CB8AC3E}">
        <p14:creationId xmlns:p14="http://schemas.microsoft.com/office/powerpoint/2010/main" val="950577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9E0BB3-1429-4C84-9111-CFB844872A64}"/>
              </a:ext>
            </a:extLst>
          </p:cNvPr>
          <p:cNvSpPr/>
          <p:nvPr/>
        </p:nvSpPr>
        <p:spPr>
          <a:xfrm>
            <a:off x="0" y="3644900"/>
            <a:ext cx="9144000" cy="32131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20000"/>
              </a:spcBef>
              <a:defRPr/>
            </a:pPr>
            <a:endParaRPr lang="fr-FR"/>
          </a:p>
        </p:txBody>
      </p:sp>
      <p:pic>
        <p:nvPicPr>
          <p:cNvPr id="5" name="Image 10" descr="section_gris.jpg">
            <a:extLst>
              <a:ext uri="{FF2B5EF4-FFF2-40B4-BE49-F238E27FC236}">
                <a16:creationId xmlns:a16="http://schemas.microsoft.com/office/drawing/2014/main" id="{DA47E5C7-CF42-406F-9220-4DE171E192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79850" y="3625850"/>
            <a:ext cx="5264150" cy="323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Connecteur droit 11">
            <a:extLst>
              <a:ext uri="{FF2B5EF4-FFF2-40B4-BE49-F238E27FC236}">
                <a16:creationId xmlns:a16="http://schemas.microsoft.com/office/drawing/2014/main" id="{6D9B6665-630D-48F4-AF05-6B9655BBC1C8}"/>
              </a:ext>
            </a:extLst>
          </p:cNvPr>
          <p:cNvCxnSpPr>
            <a:cxnSpLocks noChangeShapeType="1"/>
          </p:cNvCxnSpPr>
          <p:nvPr/>
        </p:nvCxnSpPr>
        <p:spPr bwMode="auto">
          <a:xfrm>
            <a:off x="468313" y="2492375"/>
            <a:ext cx="503237" cy="0"/>
          </a:xfrm>
          <a:prstGeom prst="line">
            <a:avLst/>
          </a:prstGeom>
          <a:noFill/>
          <a:ln w="6350" algn="ctr">
            <a:solidFill>
              <a:srgbClr val="37424A"/>
            </a:solidFill>
            <a:round/>
            <a:headEnd/>
            <a:tailEnd/>
          </a:ln>
          <a:extLst>
            <a:ext uri="{909E8E84-426E-40DD-AFC4-6F175D3DCCD1}">
              <a14:hiddenFill xmlns:a14="http://schemas.microsoft.com/office/drawing/2010/main">
                <a:noFill/>
              </a14:hiddenFill>
            </a:ext>
          </a:extLst>
        </p:spPr>
      </p:cxnSp>
      <p:cxnSp>
        <p:nvCxnSpPr>
          <p:cNvPr id="7" name="Connecteur droit 12">
            <a:extLst>
              <a:ext uri="{FF2B5EF4-FFF2-40B4-BE49-F238E27FC236}">
                <a16:creationId xmlns:a16="http://schemas.microsoft.com/office/drawing/2014/main" id="{504EC5D7-3CAF-478F-9F25-8892E29B440B}"/>
              </a:ext>
            </a:extLst>
          </p:cNvPr>
          <p:cNvCxnSpPr>
            <a:cxnSpLocks noChangeShapeType="1"/>
          </p:cNvCxnSpPr>
          <p:nvPr/>
        </p:nvCxnSpPr>
        <p:spPr bwMode="auto">
          <a:xfrm>
            <a:off x="468313" y="3644900"/>
            <a:ext cx="503237" cy="0"/>
          </a:xfrm>
          <a:prstGeom prst="line">
            <a:avLst/>
          </a:prstGeom>
          <a:noFill/>
          <a:ln w="6350" algn="ctr">
            <a:solidFill>
              <a:srgbClr val="37424A"/>
            </a:solidFill>
            <a:round/>
            <a:headEnd/>
            <a:tailEnd/>
          </a:ln>
          <a:extLst>
            <a:ext uri="{909E8E84-426E-40DD-AFC4-6F175D3DCCD1}">
              <a14:hiddenFill xmlns:a14="http://schemas.microsoft.com/office/drawing/2010/main">
                <a:noFill/>
              </a14:hiddenFill>
            </a:ext>
          </a:extLst>
        </p:spPr>
      </p:cxnSp>
      <p:pic>
        <p:nvPicPr>
          <p:cNvPr id="8" name="Image 13" descr="logo_petit-02.png">
            <a:extLst>
              <a:ext uri="{FF2B5EF4-FFF2-40B4-BE49-F238E27FC236}">
                <a16:creationId xmlns:a16="http://schemas.microsoft.com/office/drawing/2014/main" id="{8EEAC0E2-305A-4C6D-BDAF-31C0F852242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88350" y="333375"/>
            <a:ext cx="323850"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ctrTitle"/>
          </p:nvPr>
        </p:nvSpPr>
        <p:spPr>
          <a:xfrm>
            <a:off x="467544" y="2636912"/>
            <a:ext cx="8208912" cy="432048"/>
          </a:xfrm>
        </p:spPr>
        <p:txBody>
          <a:bodyPr tIns="0" rIns="0" bIns="0">
            <a:normAutofit/>
          </a:bodyPr>
          <a:lstStyle>
            <a:lvl1pPr>
              <a:defRPr sz="2800" b="1">
                <a:solidFill>
                  <a:srgbClr val="DE3831"/>
                </a:solidFill>
              </a:defRPr>
            </a:lvl1pPr>
          </a:lstStyle>
          <a:p>
            <a:r>
              <a:rPr lang="fr-FR"/>
              <a:t>Modifiez le style du titre</a:t>
            </a:r>
            <a:endParaRPr lang="fr-FR" dirty="0"/>
          </a:p>
        </p:txBody>
      </p:sp>
      <p:sp>
        <p:nvSpPr>
          <p:cNvPr id="3" name="Sous-titre 2"/>
          <p:cNvSpPr>
            <a:spLocks noGrp="1"/>
          </p:cNvSpPr>
          <p:nvPr>
            <p:ph type="subTitle" idx="1"/>
          </p:nvPr>
        </p:nvSpPr>
        <p:spPr>
          <a:xfrm>
            <a:off x="467544" y="3140968"/>
            <a:ext cx="8208912" cy="288032"/>
          </a:xfrm>
        </p:spPr>
        <p:txBody>
          <a:bodyPr lIns="0" anchor="ctr">
            <a:noAutofit/>
          </a:bodyPr>
          <a:lstStyle>
            <a:lvl1pPr marL="0" indent="0" algn="l">
              <a:buNone/>
              <a:defRPr sz="2000">
                <a:solidFill>
                  <a:srgbClr val="37424A"/>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fr-FR" dirty="0"/>
          </a:p>
        </p:txBody>
      </p:sp>
    </p:spTree>
    <p:extLst>
      <p:ext uri="{BB962C8B-B14F-4D97-AF65-F5344CB8AC3E}">
        <p14:creationId xmlns:p14="http://schemas.microsoft.com/office/powerpoint/2010/main" val="70859152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457200" y="274680"/>
            <a:ext cx="8229240" cy="1142640"/>
          </a:xfrm>
          <a:prstGeom prst="rect">
            <a:avLst/>
          </a:prstGeom>
        </p:spPr>
        <p:txBody>
          <a:bodyPr lIns="0" tIns="0" rIns="0" bIns="0" anchor="ctr">
            <a:noAutofit/>
          </a:bodyPr>
          <a:lstStyle/>
          <a:p>
            <a:r>
              <a:rPr lang="fr-FR" sz="1800" b="0" strike="noStrike" spc="-1">
                <a:solidFill>
                  <a:srgbClr val="000000"/>
                </a:solidFill>
                <a:latin typeface="Calibri"/>
              </a:rPr>
              <a:t>Modifiez le style du titre</a:t>
            </a:r>
          </a:p>
        </p:txBody>
      </p:sp>
      <p:sp>
        <p:nvSpPr>
          <p:cNvPr id="73" name="PlaceHolder 2"/>
          <p:cNvSpPr>
            <a:spLocks noGrp="1"/>
          </p:cNvSpPr>
          <p:nvPr>
            <p:ph type="body"/>
          </p:nvPr>
        </p:nvSpPr>
        <p:spPr>
          <a:xfrm>
            <a:off x="457200" y="1600200"/>
            <a:ext cx="401580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
        <p:nvSpPr>
          <p:cNvPr id="74" name="PlaceHolder 3"/>
          <p:cNvSpPr>
            <a:spLocks noGrp="1"/>
          </p:cNvSpPr>
          <p:nvPr>
            <p:ph type="body"/>
          </p:nvPr>
        </p:nvSpPr>
        <p:spPr>
          <a:xfrm>
            <a:off x="4674240" y="1600200"/>
            <a:ext cx="401580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
        <p:nvSpPr>
          <p:cNvPr id="75" name="PlaceHolder 4"/>
          <p:cNvSpPr>
            <a:spLocks noGrp="1"/>
          </p:cNvSpPr>
          <p:nvPr>
            <p:ph type="body"/>
          </p:nvPr>
        </p:nvSpPr>
        <p:spPr>
          <a:xfrm>
            <a:off x="457200" y="3758760"/>
            <a:ext cx="401580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
        <p:nvSpPr>
          <p:cNvPr id="76" name="PlaceHolder 5"/>
          <p:cNvSpPr>
            <a:spLocks noGrp="1"/>
          </p:cNvSpPr>
          <p:nvPr>
            <p:ph type="body"/>
          </p:nvPr>
        </p:nvSpPr>
        <p:spPr>
          <a:xfrm>
            <a:off x="4674240" y="3758760"/>
            <a:ext cx="401580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Tree>
    <p:extLst>
      <p:ext uri="{BB962C8B-B14F-4D97-AF65-F5344CB8AC3E}">
        <p14:creationId xmlns:p14="http://schemas.microsoft.com/office/powerpoint/2010/main" val="285021056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4680"/>
            <a:ext cx="8229240" cy="1142640"/>
          </a:xfrm>
          <a:prstGeom prst="rect">
            <a:avLst/>
          </a:prstGeom>
        </p:spPr>
        <p:txBody>
          <a:bodyPr lIns="0" tIns="0" rIns="0" bIns="0" anchor="ctr">
            <a:noAutofit/>
          </a:bodyPr>
          <a:lstStyle/>
          <a:p>
            <a:r>
              <a:rPr lang="fr-FR" sz="1800" b="0" strike="noStrike" spc="-1">
                <a:solidFill>
                  <a:srgbClr val="000000"/>
                </a:solidFill>
                <a:latin typeface="Calibri"/>
              </a:rPr>
              <a:t>Modifiez le style du titre</a:t>
            </a:r>
          </a:p>
        </p:txBody>
      </p:sp>
      <p:sp>
        <p:nvSpPr>
          <p:cNvPr id="78" name="PlaceHolder 2"/>
          <p:cNvSpPr>
            <a:spLocks noGrp="1"/>
          </p:cNvSpPr>
          <p:nvPr>
            <p:ph type="body"/>
          </p:nvPr>
        </p:nvSpPr>
        <p:spPr>
          <a:xfrm>
            <a:off x="457200" y="1600200"/>
            <a:ext cx="264960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
        <p:nvSpPr>
          <p:cNvPr id="79" name="PlaceHolder 3"/>
          <p:cNvSpPr>
            <a:spLocks noGrp="1"/>
          </p:cNvSpPr>
          <p:nvPr>
            <p:ph type="body"/>
          </p:nvPr>
        </p:nvSpPr>
        <p:spPr>
          <a:xfrm>
            <a:off x="3239640" y="1600200"/>
            <a:ext cx="264960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
        <p:nvSpPr>
          <p:cNvPr id="80" name="PlaceHolder 4"/>
          <p:cNvSpPr>
            <a:spLocks noGrp="1"/>
          </p:cNvSpPr>
          <p:nvPr>
            <p:ph type="body"/>
          </p:nvPr>
        </p:nvSpPr>
        <p:spPr>
          <a:xfrm>
            <a:off x="6022080" y="1600200"/>
            <a:ext cx="264960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
        <p:nvSpPr>
          <p:cNvPr id="81" name="PlaceHolder 5"/>
          <p:cNvSpPr>
            <a:spLocks noGrp="1"/>
          </p:cNvSpPr>
          <p:nvPr>
            <p:ph type="body"/>
          </p:nvPr>
        </p:nvSpPr>
        <p:spPr>
          <a:xfrm>
            <a:off x="457200" y="3758760"/>
            <a:ext cx="264960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
        <p:nvSpPr>
          <p:cNvPr id="82" name="PlaceHolder 6"/>
          <p:cNvSpPr>
            <a:spLocks noGrp="1"/>
          </p:cNvSpPr>
          <p:nvPr>
            <p:ph type="body"/>
          </p:nvPr>
        </p:nvSpPr>
        <p:spPr>
          <a:xfrm>
            <a:off x="3239640" y="3758760"/>
            <a:ext cx="264960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
        <p:nvSpPr>
          <p:cNvPr id="83" name="PlaceHolder 7"/>
          <p:cNvSpPr>
            <a:spLocks noGrp="1"/>
          </p:cNvSpPr>
          <p:nvPr>
            <p:ph type="body"/>
          </p:nvPr>
        </p:nvSpPr>
        <p:spPr>
          <a:xfrm>
            <a:off x="6022080" y="3758760"/>
            <a:ext cx="2649600" cy="1971000"/>
          </a:xfrm>
          <a:prstGeom prst="rect">
            <a:avLst/>
          </a:prstGeom>
        </p:spPr>
        <p:txBody>
          <a:bodyPr lIns="0" tIns="0" rIns="0" bIns="0">
            <a:normAutofit/>
          </a:bodyPr>
          <a:lstStyle/>
          <a:p>
            <a:pPr lvl="0"/>
            <a:r>
              <a:rPr lang="fr-FR" sz="1500" b="0" strike="noStrike" spc="-1">
                <a:solidFill>
                  <a:srgbClr val="00326E"/>
                </a:solidFill>
                <a:latin typeface="Arial"/>
              </a:rPr>
              <a:t>Modifier les styles du texte du masque</a:t>
            </a:r>
          </a:p>
        </p:txBody>
      </p:sp>
    </p:spTree>
    <p:extLst>
      <p:ext uri="{BB962C8B-B14F-4D97-AF65-F5344CB8AC3E}">
        <p14:creationId xmlns:p14="http://schemas.microsoft.com/office/powerpoint/2010/main" val="346049554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pPr>
              <a:defRPr/>
            </a:pPr>
            <a:fld id="{D69FE097-AC12-42B2-9FF4-9E35C8F6C3A5}" type="datetime2">
              <a:rPr lang="fr-FR" smtClean="0"/>
              <a:t>vendredi 25 mars 2022</a:t>
            </a:fld>
            <a:endParaRPr lang="fr-FR"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pPr>
              <a:defRPr/>
            </a:pPr>
            <a:r>
              <a:rPr lang="fr-FR"/>
              <a:t>Séminaire DREES</a:t>
            </a: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816F3C9-C705-4D1F-82F5-3CF137C9CE63}" type="slidenum">
              <a:rPr lang="fr-FR" altLang="fr-FR" smtClean="0"/>
              <a:pPr/>
              <a:t>‹N°›</a:t>
            </a:fld>
            <a:endParaRPr lang="fr-FR" altLang="fr-FR"/>
          </a:p>
        </p:txBody>
      </p:sp>
    </p:spTree>
    <p:extLst>
      <p:ext uri="{BB962C8B-B14F-4D97-AF65-F5344CB8AC3E}">
        <p14:creationId xmlns:p14="http://schemas.microsoft.com/office/powerpoint/2010/main" val="41130539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a:xfrm>
            <a:off x="581192" y="2228003"/>
            <a:ext cx="7989752" cy="363079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pPr>
              <a:defRPr/>
            </a:pPr>
            <a:fld id="{85B91CA4-0794-46E7-A50F-D45D78E9FCBB}" type="datetime2">
              <a:rPr lang="fr-FR" smtClean="0"/>
              <a:t>vendredi 25 mars 2022</a:t>
            </a:fld>
            <a:endParaRPr lang="fr-FR" dirty="0"/>
          </a:p>
        </p:txBody>
      </p:sp>
      <p:sp>
        <p:nvSpPr>
          <p:cNvPr id="5" name="Footer Placeholder 4"/>
          <p:cNvSpPr>
            <a:spLocks noGrp="1"/>
          </p:cNvSpPr>
          <p:nvPr>
            <p:ph type="ftr" sz="quarter" idx="11"/>
          </p:nvPr>
        </p:nvSpPr>
        <p:spPr/>
        <p:txBody>
          <a:bodyPr/>
          <a:lstStyle/>
          <a:p>
            <a:pPr>
              <a:defRPr/>
            </a:pPr>
            <a:r>
              <a:rPr lang="fr-FR"/>
              <a:t>Séminaire DREES</a:t>
            </a:r>
          </a:p>
        </p:txBody>
      </p:sp>
      <p:sp>
        <p:nvSpPr>
          <p:cNvPr id="6" name="Slide Number Placeholder 5"/>
          <p:cNvSpPr>
            <a:spLocks noGrp="1"/>
          </p:cNvSpPr>
          <p:nvPr>
            <p:ph type="sldNum" sz="quarter" idx="12"/>
          </p:nvPr>
        </p:nvSpPr>
        <p:spPr/>
        <p:txBody>
          <a:bodyPr/>
          <a:lstStyle/>
          <a:p>
            <a:fld id="{D816F3C9-C705-4D1F-82F5-3CF137C9CE63}" type="slidenum">
              <a:rPr lang="fr-FR" altLang="fr-FR" smtClean="0"/>
              <a:pPr/>
              <a:t>‹N°›</a:t>
            </a:fld>
            <a:endParaRPr lang="fr-FR" altLang="fr-FR"/>
          </a:p>
        </p:txBody>
      </p:sp>
    </p:spTree>
    <p:extLst>
      <p:ext uri="{BB962C8B-B14F-4D97-AF65-F5344CB8AC3E}">
        <p14:creationId xmlns:p14="http://schemas.microsoft.com/office/powerpoint/2010/main" val="123912088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fr-FR"/>
              <a:t>Modifiez le style du titre</a:t>
            </a:r>
            <a:endParaRPr lang="en-US" dirty="0"/>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pPr>
              <a:defRPr/>
            </a:pPr>
            <a:fld id="{B1287418-7DEA-4754-BD4A-C986175ACDFB}" type="datetime2">
              <a:rPr lang="fr-FR" smtClean="0"/>
              <a:t>vendredi 25 mars 2022</a:t>
            </a:fld>
            <a:endParaRPr lang="fr-FR"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pPr>
              <a:defRPr/>
            </a:pPr>
            <a:r>
              <a:rPr lang="fr-FR"/>
              <a:t>Séminaire DREES</a:t>
            </a: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816F3C9-C705-4D1F-82F5-3CF137C9CE63}" type="slidenum">
              <a:rPr lang="fr-FR" altLang="fr-FR" smtClean="0"/>
              <a:pPr/>
              <a:t>‹N°›</a:t>
            </a:fld>
            <a:endParaRPr lang="fr-FR" altLang="fr-FR"/>
          </a:p>
        </p:txBody>
      </p:sp>
    </p:spTree>
    <p:extLst>
      <p:ext uri="{BB962C8B-B14F-4D97-AF65-F5344CB8AC3E}">
        <p14:creationId xmlns:p14="http://schemas.microsoft.com/office/powerpoint/2010/main" val="236921942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81192" y="2228002"/>
            <a:ext cx="3899527" cy="363304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pPr>
              <a:defRPr/>
            </a:pPr>
            <a:fld id="{D94CD1A8-91CC-4DB8-8126-D4C85FEC0CEF}" type="datetime2">
              <a:rPr lang="fr-FR" smtClean="0"/>
              <a:t>vendredi 25 mars 2022</a:t>
            </a:fld>
            <a:endParaRPr lang="fr-FR" dirty="0"/>
          </a:p>
        </p:txBody>
      </p:sp>
      <p:sp>
        <p:nvSpPr>
          <p:cNvPr id="6" name="Footer Placeholder 5"/>
          <p:cNvSpPr>
            <a:spLocks noGrp="1"/>
          </p:cNvSpPr>
          <p:nvPr>
            <p:ph type="ftr" sz="quarter" idx="11"/>
          </p:nvPr>
        </p:nvSpPr>
        <p:spPr/>
        <p:txBody>
          <a:bodyPr/>
          <a:lstStyle/>
          <a:p>
            <a:pPr>
              <a:defRPr/>
            </a:pPr>
            <a:r>
              <a:rPr lang="fr-FR"/>
              <a:t>Séminaire DREES</a:t>
            </a:r>
          </a:p>
        </p:txBody>
      </p:sp>
      <p:sp>
        <p:nvSpPr>
          <p:cNvPr id="7" name="Slide Number Placeholder 6"/>
          <p:cNvSpPr>
            <a:spLocks noGrp="1"/>
          </p:cNvSpPr>
          <p:nvPr>
            <p:ph type="sldNum" sz="quarter" idx="12"/>
          </p:nvPr>
        </p:nvSpPr>
        <p:spPr/>
        <p:txBody>
          <a:bodyPr/>
          <a:lstStyle/>
          <a:p>
            <a:fld id="{D816F3C9-C705-4D1F-82F5-3CF137C9CE63}" type="slidenum">
              <a:rPr lang="fr-FR" altLang="fr-FR" smtClean="0"/>
              <a:pPr/>
              <a:t>‹N°›</a:t>
            </a:fld>
            <a:endParaRPr lang="fr-FR" altLang="fr-FR"/>
          </a:p>
        </p:txBody>
      </p:sp>
    </p:spTree>
    <p:extLst>
      <p:ext uri="{BB962C8B-B14F-4D97-AF65-F5344CB8AC3E}">
        <p14:creationId xmlns:p14="http://schemas.microsoft.com/office/powerpoint/2010/main" val="361600184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pPr>
              <a:defRPr/>
            </a:pPr>
            <a:fld id="{63B87320-4F52-44C6-BB1F-CAFB9405BA70}" type="datetime2">
              <a:rPr lang="fr-FR" smtClean="0"/>
              <a:t>vendredi 25 mars 2022</a:t>
            </a:fld>
            <a:endParaRPr lang="fr-FR" dirty="0"/>
          </a:p>
        </p:txBody>
      </p:sp>
      <p:sp>
        <p:nvSpPr>
          <p:cNvPr id="8" name="Footer Placeholder 7"/>
          <p:cNvSpPr>
            <a:spLocks noGrp="1"/>
          </p:cNvSpPr>
          <p:nvPr>
            <p:ph type="ftr" sz="quarter" idx="11"/>
          </p:nvPr>
        </p:nvSpPr>
        <p:spPr/>
        <p:txBody>
          <a:bodyPr/>
          <a:lstStyle/>
          <a:p>
            <a:pPr>
              <a:defRPr/>
            </a:pPr>
            <a:r>
              <a:rPr lang="fr-FR"/>
              <a:t>Séminaire DREES</a:t>
            </a:r>
          </a:p>
        </p:txBody>
      </p:sp>
      <p:sp>
        <p:nvSpPr>
          <p:cNvPr id="9" name="Slide Number Placeholder 8"/>
          <p:cNvSpPr>
            <a:spLocks noGrp="1"/>
          </p:cNvSpPr>
          <p:nvPr>
            <p:ph type="sldNum" sz="quarter" idx="12"/>
          </p:nvPr>
        </p:nvSpPr>
        <p:spPr/>
        <p:txBody>
          <a:bodyPr/>
          <a:lstStyle/>
          <a:p>
            <a:fld id="{D816F3C9-C705-4D1F-82F5-3CF137C9CE63}" type="slidenum">
              <a:rPr lang="fr-FR" altLang="fr-FR" smtClean="0"/>
              <a:pPr/>
              <a:t>‹N°›</a:t>
            </a:fld>
            <a:endParaRPr lang="fr-FR" altLang="fr-FR"/>
          </a:p>
        </p:txBody>
      </p:sp>
    </p:spTree>
    <p:extLst>
      <p:ext uri="{BB962C8B-B14F-4D97-AF65-F5344CB8AC3E}">
        <p14:creationId xmlns:p14="http://schemas.microsoft.com/office/powerpoint/2010/main" val="57308358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2879F6B8-EF80-40CD-8BB1-0995DA5594F3}" type="datetime2">
              <a:rPr lang="fr-FR" smtClean="0"/>
              <a:t>vendredi 25 mars 2022</a:t>
            </a:fld>
            <a:endParaRPr lang="en-US" dirty="0"/>
          </a:p>
        </p:txBody>
      </p:sp>
      <p:sp>
        <p:nvSpPr>
          <p:cNvPr id="4" name="Footer Placeholder 3"/>
          <p:cNvSpPr>
            <a:spLocks noGrp="1"/>
          </p:cNvSpPr>
          <p:nvPr>
            <p:ph type="ftr" sz="quarter" idx="11"/>
          </p:nvPr>
        </p:nvSpPr>
        <p:spPr/>
        <p:txBody>
          <a:bodyPr/>
          <a:lstStyle/>
          <a:p>
            <a:r>
              <a:rPr lang="en-US"/>
              <a:t>Séminaire DREES</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22526343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B61065B-7F51-42E5-80B5-A20C2BCEC148}" type="datetime2">
              <a:rPr lang="fr-FR" smtClean="0"/>
              <a:t>vendredi 25 mars 2022</a:t>
            </a:fld>
            <a:endParaRPr lang="fr-FR" dirty="0"/>
          </a:p>
        </p:txBody>
      </p:sp>
      <p:sp>
        <p:nvSpPr>
          <p:cNvPr id="3" name="Footer Placeholder 2"/>
          <p:cNvSpPr>
            <a:spLocks noGrp="1"/>
          </p:cNvSpPr>
          <p:nvPr>
            <p:ph type="ftr" sz="quarter" idx="11"/>
          </p:nvPr>
        </p:nvSpPr>
        <p:spPr/>
        <p:txBody>
          <a:bodyPr/>
          <a:lstStyle/>
          <a:p>
            <a:pPr>
              <a:defRPr/>
            </a:pPr>
            <a:r>
              <a:rPr lang="fr-FR"/>
              <a:t>Séminaire DREES</a:t>
            </a:r>
          </a:p>
        </p:txBody>
      </p:sp>
      <p:sp>
        <p:nvSpPr>
          <p:cNvPr id="4" name="Slide Number Placeholder 3"/>
          <p:cNvSpPr>
            <a:spLocks noGrp="1"/>
          </p:cNvSpPr>
          <p:nvPr>
            <p:ph type="sldNum" sz="quarter" idx="12"/>
          </p:nvPr>
        </p:nvSpPr>
        <p:spPr/>
        <p:txBody>
          <a:bodyPr/>
          <a:lstStyle/>
          <a:p>
            <a:fld id="{D816F3C9-C705-4D1F-82F5-3CF137C9CE63}" type="slidenum">
              <a:rPr lang="fr-FR" altLang="fr-FR" smtClean="0"/>
              <a:pPr/>
              <a:t>‹N°›</a:t>
            </a:fld>
            <a:endParaRPr lang="fr-FR" altLang="fr-FR"/>
          </a:p>
        </p:txBody>
      </p:sp>
    </p:spTree>
    <p:extLst>
      <p:ext uri="{BB962C8B-B14F-4D97-AF65-F5344CB8AC3E}">
        <p14:creationId xmlns:p14="http://schemas.microsoft.com/office/powerpoint/2010/main" val="322595220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fr-FR"/>
              <a:t>Modifiez le style du titre</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pPr>
              <a:defRPr/>
            </a:pPr>
            <a:fld id="{5C69D5DC-EB4E-4234-8EB5-689BE648D785}" type="datetime2">
              <a:rPr lang="fr-FR" smtClean="0"/>
              <a:t>vendredi 25 mars 2022</a:t>
            </a:fld>
            <a:endParaRPr lang="fr-FR"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pPr>
              <a:defRPr/>
            </a:pPr>
            <a:r>
              <a:rPr lang="fr-FR"/>
              <a:t>Séminaire DREES</a:t>
            </a: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816F3C9-C705-4D1F-82F5-3CF137C9CE63}" type="slidenum">
              <a:rPr lang="fr-FR" altLang="fr-FR" smtClean="0"/>
              <a:pPr/>
              <a:t>‹N°›</a:t>
            </a:fld>
            <a:endParaRPr lang="fr-FR" altLang="fr-FR"/>
          </a:p>
        </p:txBody>
      </p:sp>
    </p:spTree>
    <p:extLst>
      <p:ext uri="{BB962C8B-B14F-4D97-AF65-F5344CB8AC3E}">
        <p14:creationId xmlns:p14="http://schemas.microsoft.com/office/powerpoint/2010/main" val="2427112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556792"/>
            <a:ext cx="8208912" cy="452596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8" name="Titre 7"/>
          <p:cNvSpPr>
            <a:spLocks noGrp="1"/>
          </p:cNvSpPr>
          <p:nvPr>
            <p:ph type="title"/>
          </p:nvPr>
        </p:nvSpPr>
        <p:spPr/>
        <p:txBody>
          <a:bodyPr/>
          <a:lstStyle/>
          <a:p>
            <a:r>
              <a:rPr lang="fr-FR"/>
              <a:t>Modifiez le style du titre</a:t>
            </a:r>
          </a:p>
        </p:txBody>
      </p:sp>
      <p:sp>
        <p:nvSpPr>
          <p:cNvPr id="4" name="Espace réservé de la date 3">
            <a:extLst>
              <a:ext uri="{FF2B5EF4-FFF2-40B4-BE49-F238E27FC236}">
                <a16:creationId xmlns:a16="http://schemas.microsoft.com/office/drawing/2014/main" id="{153C5281-66AB-499D-A7AC-519BCDCEA15B}"/>
              </a:ext>
            </a:extLst>
          </p:cNvPr>
          <p:cNvSpPr>
            <a:spLocks noGrp="1"/>
          </p:cNvSpPr>
          <p:nvPr>
            <p:ph type="dt" sz="half" idx="10"/>
          </p:nvPr>
        </p:nvSpPr>
        <p:spPr/>
        <p:txBody>
          <a:bodyPr/>
          <a:lstStyle>
            <a:lvl1pPr>
              <a:defRPr/>
            </a:lvl1pPr>
          </a:lstStyle>
          <a:p>
            <a:pPr>
              <a:defRPr/>
            </a:pPr>
            <a:fld id="{144B1530-F0A5-468F-A1EA-045DF539414D}" type="datetime2">
              <a:rPr lang="fr-FR" smtClean="0"/>
              <a:t>vendredi 25 mars 2022</a:t>
            </a:fld>
            <a:endParaRPr lang="fr-FR" dirty="0"/>
          </a:p>
        </p:txBody>
      </p:sp>
      <p:sp>
        <p:nvSpPr>
          <p:cNvPr id="5" name="Espace réservé du pied de page 4">
            <a:extLst>
              <a:ext uri="{FF2B5EF4-FFF2-40B4-BE49-F238E27FC236}">
                <a16:creationId xmlns:a16="http://schemas.microsoft.com/office/drawing/2014/main" id="{9CA6DD85-583A-45CB-BB40-7DA32C8E8091}"/>
              </a:ext>
            </a:extLst>
          </p:cNvPr>
          <p:cNvSpPr>
            <a:spLocks noGrp="1"/>
          </p:cNvSpPr>
          <p:nvPr>
            <p:ph type="ftr" sz="quarter" idx="11"/>
          </p:nvPr>
        </p:nvSpPr>
        <p:spPr/>
        <p:txBody>
          <a:bodyPr/>
          <a:lstStyle>
            <a:lvl1pPr>
              <a:defRPr/>
            </a:lvl1pPr>
          </a:lstStyle>
          <a:p>
            <a:pPr>
              <a:defRPr/>
            </a:pPr>
            <a:r>
              <a:rPr lang="fr-FR"/>
              <a:t>Séminaire DREES</a:t>
            </a:r>
          </a:p>
        </p:txBody>
      </p:sp>
      <p:sp>
        <p:nvSpPr>
          <p:cNvPr id="6" name="Espace réservé du numéro de diapositive 5">
            <a:extLst>
              <a:ext uri="{FF2B5EF4-FFF2-40B4-BE49-F238E27FC236}">
                <a16:creationId xmlns:a16="http://schemas.microsoft.com/office/drawing/2014/main" id="{E040D584-7BEB-4686-95EA-3F921F89ACBC}"/>
              </a:ext>
            </a:extLst>
          </p:cNvPr>
          <p:cNvSpPr>
            <a:spLocks noGrp="1"/>
          </p:cNvSpPr>
          <p:nvPr>
            <p:ph type="sldNum" sz="quarter" idx="12"/>
          </p:nvPr>
        </p:nvSpPr>
        <p:spPr/>
        <p:txBody>
          <a:bodyPr/>
          <a:lstStyle>
            <a:lvl1pPr>
              <a:defRPr/>
            </a:lvl1pPr>
          </a:lstStyle>
          <a:p>
            <a:fld id="{96209199-FF7A-4981-BB4E-B623B26AA074}" type="slidenum">
              <a:rPr lang="fr-FR" altLang="fr-FR"/>
              <a:pPr/>
              <a:t>‹N°›</a:t>
            </a:fld>
            <a:endParaRPr lang="fr-FR" altLang="fr-FR"/>
          </a:p>
        </p:txBody>
      </p:sp>
    </p:spTree>
    <p:extLst>
      <p:ext uri="{BB962C8B-B14F-4D97-AF65-F5344CB8AC3E}">
        <p14:creationId xmlns:p14="http://schemas.microsoft.com/office/powerpoint/2010/main" val="127963108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pPr>
              <a:defRPr/>
            </a:pPr>
            <a:fld id="{25AEB1D8-6277-41AB-9FBC-83C37C2D441C}" type="datetime2">
              <a:rPr lang="fr-FR" smtClean="0"/>
              <a:t>vendredi 25 mars 2022</a:t>
            </a:fld>
            <a:endParaRPr lang="fr-FR" dirty="0"/>
          </a:p>
        </p:txBody>
      </p:sp>
      <p:sp>
        <p:nvSpPr>
          <p:cNvPr id="6" name="Footer Placeholder 5"/>
          <p:cNvSpPr>
            <a:spLocks noGrp="1"/>
          </p:cNvSpPr>
          <p:nvPr>
            <p:ph type="ftr" sz="quarter" idx="11"/>
          </p:nvPr>
        </p:nvSpPr>
        <p:spPr/>
        <p:txBody>
          <a:bodyPr/>
          <a:lstStyle/>
          <a:p>
            <a:pPr>
              <a:defRPr/>
            </a:pPr>
            <a:r>
              <a:rPr lang="fr-FR"/>
              <a:t>Séminaire DREES</a:t>
            </a:r>
          </a:p>
        </p:txBody>
      </p:sp>
      <p:sp>
        <p:nvSpPr>
          <p:cNvPr id="7" name="Slide Number Placeholder 6"/>
          <p:cNvSpPr>
            <a:spLocks noGrp="1"/>
          </p:cNvSpPr>
          <p:nvPr>
            <p:ph type="sldNum" sz="quarter" idx="12"/>
          </p:nvPr>
        </p:nvSpPr>
        <p:spPr/>
        <p:txBody>
          <a:bodyPr/>
          <a:lstStyle/>
          <a:p>
            <a:fld id="{D816F3C9-C705-4D1F-82F5-3CF137C9CE63}" type="slidenum">
              <a:rPr lang="fr-FR" altLang="fr-FR" smtClean="0"/>
              <a:pPr/>
              <a:t>‹N°›</a:t>
            </a:fld>
            <a:endParaRPr lang="fr-FR" altLang="fr-FR"/>
          </a:p>
        </p:txBody>
      </p:sp>
    </p:spTree>
    <p:extLst>
      <p:ext uri="{BB962C8B-B14F-4D97-AF65-F5344CB8AC3E}">
        <p14:creationId xmlns:p14="http://schemas.microsoft.com/office/powerpoint/2010/main" val="398576385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pPr>
              <a:defRPr/>
            </a:pPr>
            <a:fld id="{17D7AED4-B234-4586-AA42-F7485A6C638E}" type="datetime2">
              <a:rPr lang="fr-FR" smtClean="0"/>
              <a:t>vendredi 25 mars 2022</a:t>
            </a:fld>
            <a:endParaRPr lang="fr-FR" dirty="0"/>
          </a:p>
        </p:txBody>
      </p:sp>
      <p:sp>
        <p:nvSpPr>
          <p:cNvPr id="5" name="Footer Placeholder 4"/>
          <p:cNvSpPr>
            <a:spLocks noGrp="1"/>
          </p:cNvSpPr>
          <p:nvPr>
            <p:ph type="ftr" sz="quarter" idx="11"/>
          </p:nvPr>
        </p:nvSpPr>
        <p:spPr/>
        <p:txBody>
          <a:bodyPr/>
          <a:lstStyle/>
          <a:p>
            <a:pPr>
              <a:defRPr/>
            </a:pPr>
            <a:r>
              <a:rPr lang="fr-FR"/>
              <a:t>Séminaire DREES</a:t>
            </a:r>
          </a:p>
        </p:txBody>
      </p:sp>
      <p:sp>
        <p:nvSpPr>
          <p:cNvPr id="6" name="Slide Number Placeholder 5"/>
          <p:cNvSpPr>
            <a:spLocks noGrp="1"/>
          </p:cNvSpPr>
          <p:nvPr>
            <p:ph type="sldNum" sz="quarter" idx="12"/>
          </p:nvPr>
        </p:nvSpPr>
        <p:spPr/>
        <p:txBody>
          <a:bodyPr/>
          <a:lstStyle/>
          <a:p>
            <a:fld id="{D816F3C9-C705-4D1F-82F5-3CF137C9CE63}" type="slidenum">
              <a:rPr lang="fr-FR" altLang="fr-FR" smtClean="0"/>
              <a:pPr/>
              <a:t>‹N°›</a:t>
            </a:fld>
            <a:endParaRPr lang="fr-FR" altLang="fr-FR"/>
          </a:p>
        </p:txBody>
      </p:sp>
    </p:spTree>
    <p:extLst>
      <p:ext uri="{BB962C8B-B14F-4D97-AF65-F5344CB8AC3E}">
        <p14:creationId xmlns:p14="http://schemas.microsoft.com/office/powerpoint/2010/main" val="415673359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pPr>
              <a:defRPr/>
            </a:pPr>
            <a:fld id="{61A3E656-10CE-485A-893D-37FA284CBF93}" type="datetime2">
              <a:rPr lang="fr-FR" smtClean="0"/>
              <a:t>vendredi 25 mars 2022</a:t>
            </a:fld>
            <a:endParaRPr lang="fr-FR" dirty="0"/>
          </a:p>
        </p:txBody>
      </p:sp>
      <p:sp>
        <p:nvSpPr>
          <p:cNvPr id="5" name="Footer Placeholder 4"/>
          <p:cNvSpPr>
            <a:spLocks noGrp="1"/>
          </p:cNvSpPr>
          <p:nvPr>
            <p:ph type="ftr" sz="quarter" idx="11"/>
          </p:nvPr>
        </p:nvSpPr>
        <p:spPr>
          <a:xfrm>
            <a:off x="581192" y="5951810"/>
            <a:ext cx="5922209" cy="365125"/>
          </a:xfrm>
        </p:spPr>
        <p:txBody>
          <a:bodyPr/>
          <a:lstStyle/>
          <a:p>
            <a:pPr>
              <a:defRPr/>
            </a:pPr>
            <a:r>
              <a:rPr lang="fr-FR"/>
              <a:t>Séminaire DREES</a:t>
            </a: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816F3C9-C705-4D1F-82F5-3CF137C9CE63}" type="slidenum">
              <a:rPr lang="fr-FR" altLang="fr-FR" smtClean="0"/>
              <a:pPr/>
              <a:t>‹N°›</a:t>
            </a:fld>
            <a:endParaRPr lang="fr-FR" altLang="fr-FR"/>
          </a:p>
        </p:txBody>
      </p:sp>
    </p:spTree>
    <p:extLst>
      <p:ext uri="{BB962C8B-B14F-4D97-AF65-F5344CB8AC3E}">
        <p14:creationId xmlns:p14="http://schemas.microsoft.com/office/powerpoint/2010/main" val="2171230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67544" y="155679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contenu 3"/>
          <p:cNvSpPr>
            <a:spLocks noGrp="1"/>
          </p:cNvSpPr>
          <p:nvPr>
            <p:ph sz="half" idx="2"/>
          </p:nvPr>
        </p:nvSpPr>
        <p:spPr>
          <a:xfrm>
            <a:off x="4644008" y="155679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a:extLst>
              <a:ext uri="{FF2B5EF4-FFF2-40B4-BE49-F238E27FC236}">
                <a16:creationId xmlns:a16="http://schemas.microsoft.com/office/drawing/2014/main" id="{D7974440-E04F-4AC6-B5D0-20CB2075B98B}"/>
              </a:ext>
            </a:extLst>
          </p:cNvPr>
          <p:cNvSpPr>
            <a:spLocks noGrp="1"/>
          </p:cNvSpPr>
          <p:nvPr>
            <p:ph type="dt" sz="half" idx="10"/>
          </p:nvPr>
        </p:nvSpPr>
        <p:spPr/>
        <p:txBody>
          <a:bodyPr/>
          <a:lstStyle>
            <a:lvl1pPr>
              <a:defRPr/>
            </a:lvl1pPr>
          </a:lstStyle>
          <a:p>
            <a:pPr>
              <a:defRPr/>
            </a:pPr>
            <a:fld id="{E4AC903B-783E-459F-9E74-DEF5FFA571D0}" type="datetime2">
              <a:rPr lang="fr-FR" smtClean="0"/>
              <a:t>vendredi 25 mars 2022</a:t>
            </a:fld>
            <a:endParaRPr lang="fr-FR" dirty="0"/>
          </a:p>
        </p:txBody>
      </p:sp>
      <p:sp>
        <p:nvSpPr>
          <p:cNvPr id="6" name="Espace réservé du pied de page 4">
            <a:extLst>
              <a:ext uri="{FF2B5EF4-FFF2-40B4-BE49-F238E27FC236}">
                <a16:creationId xmlns:a16="http://schemas.microsoft.com/office/drawing/2014/main" id="{2A6F90B3-E2F5-4891-BBD1-51E240CE9AA0}"/>
              </a:ext>
            </a:extLst>
          </p:cNvPr>
          <p:cNvSpPr>
            <a:spLocks noGrp="1"/>
          </p:cNvSpPr>
          <p:nvPr>
            <p:ph type="ftr" sz="quarter" idx="11"/>
          </p:nvPr>
        </p:nvSpPr>
        <p:spPr/>
        <p:txBody>
          <a:bodyPr/>
          <a:lstStyle>
            <a:lvl1pPr>
              <a:defRPr/>
            </a:lvl1pPr>
          </a:lstStyle>
          <a:p>
            <a:pPr>
              <a:defRPr/>
            </a:pPr>
            <a:r>
              <a:rPr lang="fr-FR"/>
              <a:t>Séminaire DREES</a:t>
            </a:r>
          </a:p>
        </p:txBody>
      </p:sp>
      <p:sp>
        <p:nvSpPr>
          <p:cNvPr id="7" name="Espace réservé du numéro de diapositive 5">
            <a:extLst>
              <a:ext uri="{FF2B5EF4-FFF2-40B4-BE49-F238E27FC236}">
                <a16:creationId xmlns:a16="http://schemas.microsoft.com/office/drawing/2014/main" id="{DD49F23C-F5A4-49B3-9281-5A51035E187C}"/>
              </a:ext>
            </a:extLst>
          </p:cNvPr>
          <p:cNvSpPr>
            <a:spLocks noGrp="1"/>
          </p:cNvSpPr>
          <p:nvPr>
            <p:ph type="sldNum" sz="quarter" idx="12"/>
          </p:nvPr>
        </p:nvSpPr>
        <p:spPr/>
        <p:txBody>
          <a:bodyPr/>
          <a:lstStyle>
            <a:lvl1pPr>
              <a:defRPr/>
            </a:lvl1pPr>
          </a:lstStyle>
          <a:p>
            <a:fld id="{D5D8662A-7313-4F9C-B51E-B08F378B0041}" type="slidenum">
              <a:rPr lang="fr-FR" altLang="fr-FR"/>
              <a:pPr/>
              <a:t>‹N°›</a:t>
            </a:fld>
            <a:endParaRPr lang="fr-FR" altLang="fr-FR"/>
          </a:p>
        </p:txBody>
      </p:sp>
    </p:spTree>
    <p:extLst>
      <p:ext uri="{BB962C8B-B14F-4D97-AF65-F5344CB8AC3E}">
        <p14:creationId xmlns:p14="http://schemas.microsoft.com/office/powerpoint/2010/main" val="1142828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endParaRPr lang="fr-FR" dirty="0"/>
          </a:p>
        </p:txBody>
      </p:sp>
      <p:sp>
        <p:nvSpPr>
          <p:cNvPr id="3" name="Espace réservé du texte 2"/>
          <p:cNvSpPr>
            <a:spLocks noGrp="1"/>
          </p:cNvSpPr>
          <p:nvPr>
            <p:ph type="body" idx="1"/>
          </p:nvPr>
        </p:nvSpPr>
        <p:spPr>
          <a:xfrm>
            <a:off x="467544" y="1556792"/>
            <a:ext cx="4040188" cy="639762"/>
          </a:xfrm>
        </p:spPr>
        <p:txBody>
          <a:bodyPr anchor="b"/>
          <a:lstStyle>
            <a:lvl1pPr marL="0" indent="0">
              <a:buNone/>
              <a:defRPr sz="2400" b="1">
                <a:solidFill>
                  <a:srgbClr val="DE383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67544" y="2204864"/>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4008" y="1556792"/>
            <a:ext cx="4041775" cy="639762"/>
          </a:xfrm>
        </p:spPr>
        <p:txBody>
          <a:bodyPr anchor="b"/>
          <a:lstStyle>
            <a:lvl1pPr marL="0" indent="0">
              <a:buNone/>
              <a:defRPr sz="2400" b="1">
                <a:solidFill>
                  <a:srgbClr val="DE383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4008" y="2204864"/>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a:extLst>
              <a:ext uri="{FF2B5EF4-FFF2-40B4-BE49-F238E27FC236}">
                <a16:creationId xmlns:a16="http://schemas.microsoft.com/office/drawing/2014/main" id="{E9BB7323-9F4B-4F1D-894E-D0590E8BCAC4}"/>
              </a:ext>
            </a:extLst>
          </p:cNvPr>
          <p:cNvSpPr>
            <a:spLocks noGrp="1"/>
          </p:cNvSpPr>
          <p:nvPr>
            <p:ph type="dt" sz="half" idx="10"/>
          </p:nvPr>
        </p:nvSpPr>
        <p:spPr/>
        <p:txBody>
          <a:bodyPr/>
          <a:lstStyle>
            <a:lvl1pPr>
              <a:defRPr/>
            </a:lvl1pPr>
          </a:lstStyle>
          <a:p>
            <a:pPr>
              <a:defRPr/>
            </a:pPr>
            <a:fld id="{8BC9A044-3323-4F13-9BD6-34A3B0453C21}" type="datetime2">
              <a:rPr lang="fr-FR" smtClean="0"/>
              <a:t>vendredi 25 mars 2022</a:t>
            </a:fld>
            <a:endParaRPr lang="fr-FR" dirty="0"/>
          </a:p>
        </p:txBody>
      </p:sp>
      <p:sp>
        <p:nvSpPr>
          <p:cNvPr id="8" name="Espace réservé du pied de page 4">
            <a:extLst>
              <a:ext uri="{FF2B5EF4-FFF2-40B4-BE49-F238E27FC236}">
                <a16:creationId xmlns:a16="http://schemas.microsoft.com/office/drawing/2014/main" id="{6CB9FADF-D783-4BA8-9B32-8AAF146B0B97}"/>
              </a:ext>
            </a:extLst>
          </p:cNvPr>
          <p:cNvSpPr>
            <a:spLocks noGrp="1"/>
          </p:cNvSpPr>
          <p:nvPr>
            <p:ph type="ftr" sz="quarter" idx="11"/>
          </p:nvPr>
        </p:nvSpPr>
        <p:spPr/>
        <p:txBody>
          <a:bodyPr/>
          <a:lstStyle>
            <a:lvl1pPr>
              <a:defRPr/>
            </a:lvl1pPr>
          </a:lstStyle>
          <a:p>
            <a:pPr>
              <a:defRPr/>
            </a:pPr>
            <a:r>
              <a:rPr lang="fr-FR"/>
              <a:t>Séminaire DREES</a:t>
            </a:r>
          </a:p>
        </p:txBody>
      </p:sp>
      <p:sp>
        <p:nvSpPr>
          <p:cNvPr id="9" name="Espace réservé du numéro de diapositive 5">
            <a:extLst>
              <a:ext uri="{FF2B5EF4-FFF2-40B4-BE49-F238E27FC236}">
                <a16:creationId xmlns:a16="http://schemas.microsoft.com/office/drawing/2014/main" id="{DD2A1E51-9A4D-43B7-AE96-155711E0B8A3}"/>
              </a:ext>
            </a:extLst>
          </p:cNvPr>
          <p:cNvSpPr>
            <a:spLocks noGrp="1"/>
          </p:cNvSpPr>
          <p:nvPr>
            <p:ph type="sldNum" sz="quarter" idx="12"/>
          </p:nvPr>
        </p:nvSpPr>
        <p:spPr/>
        <p:txBody>
          <a:bodyPr/>
          <a:lstStyle>
            <a:lvl1pPr>
              <a:defRPr/>
            </a:lvl1pPr>
          </a:lstStyle>
          <a:p>
            <a:fld id="{EAAE8A1C-08DC-41A1-8D0A-5007BF350576}" type="slidenum">
              <a:rPr lang="fr-FR" altLang="fr-FR"/>
              <a:pPr/>
              <a:t>‹N°›</a:t>
            </a:fld>
            <a:endParaRPr lang="fr-FR" altLang="fr-FR"/>
          </a:p>
        </p:txBody>
      </p:sp>
    </p:spTree>
    <p:extLst>
      <p:ext uri="{BB962C8B-B14F-4D97-AF65-F5344CB8AC3E}">
        <p14:creationId xmlns:p14="http://schemas.microsoft.com/office/powerpoint/2010/main" val="2027875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3">
            <a:extLst>
              <a:ext uri="{FF2B5EF4-FFF2-40B4-BE49-F238E27FC236}">
                <a16:creationId xmlns:a16="http://schemas.microsoft.com/office/drawing/2014/main" id="{AA986380-702C-4F29-AF6D-D47C25ABB91B}"/>
              </a:ext>
            </a:extLst>
          </p:cNvPr>
          <p:cNvSpPr>
            <a:spLocks noGrp="1"/>
          </p:cNvSpPr>
          <p:nvPr>
            <p:ph type="dt" sz="half" idx="10"/>
          </p:nvPr>
        </p:nvSpPr>
        <p:spPr/>
        <p:txBody>
          <a:bodyPr/>
          <a:lstStyle>
            <a:lvl1pPr>
              <a:defRPr/>
            </a:lvl1pPr>
          </a:lstStyle>
          <a:p>
            <a:pPr>
              <a:defRPr/>
            </a:pPr>
            <a:fld id="{FED79080-0C37-4407-89A1-F641AB7577B7}" type="datetime2">
              <a:rPr lang="fr-FR" smtClean="0"/>
              <a:t>vendredi 25 mars 2022</a:t>
            </a:fld>
            <a:endParaRPr lang="fr-FR" dirty="0"/>
          </a:p>
        </p:txBody>
      </p:sp>
      <p:sp>
        <p:nvSpPr>
          <p:cNvPr id="4" name="Espace réservé du pied de page 4">
            <a:extLst>
              <a:ext uri="{FF2B5EF4-FFF2-40B4-BE49-F238E27FC236}">
                <a16:creationId xmlns:a16="http://schemas.microsoft.com/office/drawing/2014/main" id="{0D9A88A5-E57D-4B64-A87E-5E2885824703}"/>
              </a:ext>
            </a:extLst>
          </p:cNvPr>
          <p:cNvSpPr>
            <a:spLocks noGrp="1"/>
          </p:cNvSpPr>
          <p:nvPr>
            <p:ph type="ftr" sz="quarter" idx="11"/>
          </p:nvPr>
        </p:nvSpPr>
        <p:spPr/>
        <p:txBody>
          <a:bodyPr/>
          <a:lstStyle>
            <a:lvl1pPr>
              <a:defRPr/>
            </a:lvl1pPr>
          </a:lstStyle>
          <a:p>
            <a:pPr>
              <a:defRPr/>
            </a:pPr>
            <a:r>
              <a:rPr lang="fr-FR"/>
              <a:t>Séminaire DREES</a:t>
            </a:r>
          </a:p>
        </p:txBody>
      </p:sp>
      <p:sp>
        <p:nvSpPr>
          <p:cNvPr id="5" name="Espace réservé du numéro de diapositive 5">
            <a:extLst>
              <a:ext uri="{FF2B5EF4-FFF2-40B4-BE49-F238E27FC236}">
                <a16:creationId xmlns:a16="http://schemas.microsoft.com/office/drawing/2014/main" id="{E3FC8F29-0E54-41D3-8806-4470836FD366}"/>
              </a:ext>
            </a:extLst>
          </p:cNvPr>
          <p:cNvSpPr>
            <a:spLocks noGrp="1"/>
          </p:cNvSpPr>
          <p:nvPr>
            <p:ph type="sldNum" sz="quarter" idx="12"/>
          </p:nvPr>
        </p:nvSpPr>
        <p:spPr/>
        <p:txBody>
          <a:bodyPr/>
          <a:lstStyle>
            <a:lvl1pPr>
              <a:defRPr/>
            </a:lvl1pPr>
          </a:lstStyle>
          <a:p>
            <a:fld id="{605E4C06-127C-4F8C-A361-FC345073B8B9}" type="slidenum">
              <a:rPr lang="fr-FR" altLang="fr-FR"/>
              <a:pPr/>
              <a:t>‹N°›</a:t>
            </a:fld>
            <a:endParaRPr lang="fr-FR" altLang="fr-FR"/>
          </a:p>
        </p:txBody>
      </p:sp>
    </p:spTree>
    <p:extLst>
      <p:ext uri="{BB962C8B-B14F-4D97-AF65-F5344CB8AC3E}">
        <p14:creationId xmlns:p14="http://schemas.microsoft.com/office/powerpoint/2010/main" val="3577059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5" Type="http://schemas.openxmlformats.org/officeDocument/2006/relationships/image" Target="../media/image6.png"/><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theme" Target="../theme/theme4.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image" Target="../media/image7.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9.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theme" Target="../theme/theme5.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0" Type="http://schemas.openxmlformats.org/officeDocument/2006/relationships/slideLayout" Target="../slideLayouts/slideLayout61.xml"/><Relationship Id="rId4" Type="http://schemas.openxmlformats.org/officeDocument/2006/relationships/slideLayout" Target="../slideLayouts/slideLayout55.xml"/><Relationship Id="rId9" Type="http://schemas.openxmlformats.org/officeDocument/2006/relationships/slideLayout" Target="../slideLayouts/slideLayout6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a:extLst>
              <a:ext uri="{FF2B5EF4-FFF2-40B4-BE49-F238E27FC236}">
                <a16:creationId xmlns:a16="http://schemas.microsoft.com/office/drawing/2014/main" id="{01948E3C-C8C2-454E-8F75-1BE6212FB6E0}"/>
              </a:ext>
            </a:extLst>
          </p:cNvPr>
          <p:cNvSpPr>
            <a:spLocks noGrp="1"/>
          </p:cNvSpPr>
          <p:nvPr>
            <p:ph type="title"/>
          </p:nvPr>
        </p:nvSpPr>
        <p:spPr bwMode="auto">
          <a:xfrm>
            <a:off x="468313" y="274638"/>
            <a:ext cx="7559675"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ctr" anchorCtr="0" compatLnSpc="1">
            <a:prstTxWarp prst="textNoShape">
              <a:avLst/>
            </a:prstTxWarp>
          </a:bodyPr>
          <a:lstStyle/>
          <a:p>
            <a:pPr lvl="0"/>
            <a:r>
              <a:rPr lang="fr-FR" altLang="fr-FR"/>
              <a:t>Cliquez pour modifier le style du titre</a:t>
            </a:r>
          </a:p>
        </p:txBody>
      </p:sp>
      <p:sp>
        <p:nvSpPr>
          <p:cNvPr id="1027" name="Espace réservé du texte 2">
            <a:extLst>
              <a:ext uri="{FF2B5EF4-FFF2-40B4-BE49-F238E27FC236}">
                <a16:creationId xmlns:a16="http://schemas.microsoft.com/office/drawing/2014/main" id="{7352BA5C-8B23-407B-BEC6-E6C0F7E43F15}"/>
              </a:ext>
            </a:extLst>
          </p:cNvPr>
          <p:cNvSpPr>
            <a:spLocks noGrp="1"/>
          </p:cNvSpPr>
          <p:nvPr>
            <p:ph type="body" idx="1"/>
          </p:nvPr>
        </p:nvSpPr>
        <p:spPr bwMode="auto">
          <a:xfrm>
            <a:off x="468313" y="1557338"/>
            <a:ext cx="8207375"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 name="Espace réservé de la date 3">
            <a:extLst>
              <a:ext uri="{FF2B5EF4-FFF2-40B4-BE49-F238E27FC236}">
                <a16:creationId xmlns:a16="http://schemas.microsoft.com/office/drawing/2014/main" id="{9CC7E39C-D00F-4A96-BA44-DF0A670810F4}"/>
              </a:ext>
            </a:extLst>
          </p:cNvPr>
          <p:cNvSpPr>
            <a:spLocks noGrp="1"/>
          </p:cNvSpPr>
          <p:nvPr>
            <p:ph type="dt" sz="half" idx="2"/>
          </p:nvPr>
        </p:nvSpPr>
        <p:spPr>
          <a:xfrm>
            <a:off x="468313" y="6381750"/>
            <a:ext cx="1727200" cy="360363"/>
          </a:xfrm>
          <a:prstGeom prst="rect">
            <a:avLst/>
          </a:prstGeom>
        </p:spPr>
        <p:txBody>
          <a:bodyPr vert="horz" lIns="0" tIns="45720" rIns="91440" bIns="45720" rtlCol="0" anchor="ctr"/>
          <a:lstStyle>
            <a:lvl1pPr algn="l">
              <a:spcBef>
                <a:spcPct val="20000"/>
              </a:spcBef>
              <a:defRPr sz="1000" b="0">
                <a:solidFill>
                  <a:schemeClr val="tx1">
                    <a:tint val="75000"/>
                  </a:schemeClr>
                </a:solidFill>
                <a:latin typeface="Calibri" pitchFamily="34" charset="0"/>
              </a:defRPr>
            </a:lvl1pPr>
          </a:lstStyle>
          <a:p>
            <a:pPr>
              <a:defRPr/>
            </a:pPr>
            <a:fld id="{5FF86166-15EE-4901-86F0-2E8A4F56BDCA}" type="datetime2">
              <a:rPr lang="fr-FR" smtClean="0"/>
              <a:t>vendredi 25 mars 2022</a:t>
            </a:fld>
            <a:endParaRPr lang="fr-FR" dirty="0"/>
          </a:p>
        </p:txBody>
      </p:sp>
      <p:sp>
        <p:nvSpPr>
          <p:cNvPr id="5" name="Espace réservé du pied de page 4">
            <a:extLst>
              <a:ext uri="{FF2B5EF4-FFF2-40B4-BE49-F238E27FC236}">
                <a16:creationId xmlns:a16="http://schemas.microsoft.com/office/drawing/2014/main" id="{BD2A4BD4-7D8E-4E1E-9CBE-2F295BBF1B08}"/>
              </a:ext>
            </a:extLst>
          </p:cNvPr>
          <p:cNvSpPr>
            <a:spLocks noGrp="1"/>
          </p:cNvSpPr>
          <p:nvPr>
            <p:ph type="ftr" sz="quarter" idx="3"/>
          </p:nvPr>
        </p:nvSpPr>
        <p:spPr>
          <a:xfrm>
            <a:off x="2195513" y="6381750"/>
            <a:ext cx="5400675" cy="360363"/>
          </a:xfrm>
          <a:prstGeom prst="rect">
            <a:avLst/>
          </a:prstGeom>
        </p:spPr>
        <p:txBody>
          <a:bodyPr vert="horz" lIns="91440" tIns="45720" rIns="91440" bIns="45720" rtlCol="0" anchor="ctr"/>
          <a:lstStyle>
            <a:lvl1pPr algn="ctr">
              <a:spcBef>
                <a:spcPct val="20000"/>
              </a:spcBef>
              <a:defRPr sz="1000" b="0">
                <a:solidFill>
                  <a:schemeClr val="tx1">
                    <a:tint val="75000"/>
                  </a:schemeClr>
                </a:solidFill>
                <a:latin typeface="Calibri" pitchFamily="34" charset="0"/>
              </a:defRPr>
            </a:lvl1pPr>
          </a:lstStyle>
          <a:p>
            <a:pPr>
              <a:defRPr/>
            </a:pPr>
            <a:r>
              <a:rPr lang="fr-FR"/>
              <a:t>Séminaire DREES</a:t>
            </a:r>
          </a:p>
        </p:txBody>
      </p:sp>
      <p:sp>
        <p:nvSpPr>
          <p:cNvPr id="6" name="Espace réservé du numéro de diapositive 5">
            <a:extLst>
              <a:ext uri="{FF2B5EF4-FFF2-40B4-BE49-F238E27FC236}">
                <a16:creationId xmlns:a16="http://schemas.microsoft.com/office/drawing/2014/main" id="{E9372694-A8EA-477A-A2C6-4BF652AB3DF7}"/>
              </a:ext>
            </a:extLst>
          </p:cNvPr>
          <p:cNvSpPr>
            <a:spLocks noGrp="1"/>
          </p:cNvSpPr>
          <p:nvPr>
            <p:ph type="sldNum" sz="quarter" idx="4"/>
          </p:nvPr>
        </p:nvSpPr>
        <p:spPr>
          <a:xfrm>
            <a:off x="7596188" y="6381750"/>
            <a:ext cx="1079500" cy="360363"/>
          </a:xfrm>
          <a:prstGeom prst="rect">
            <a:avLst/>
          </a:prstGeom>
        </p:spPr>
        <p:txBody>
          <a:bodyPr vert="horz" wrap="square" lIns="91440" tIns="45720" rIns="91440" bIns="45720" numCol="1" anchor="ctr" anchorCtr="0" compatLnSpc="1">
            <a:prstTxWarp prst="textNoShape">
              <a:avLst/>
            </a:prstTxWarp>
          </a:bodyPr>
          <a:lstStyle>
            <a:lvl1pPr algn="r">
              <a:spcBef>
                <a:spcPct val="20000"/>
              </a:spcBef>
              <a:defRPr sz="1000" b="0">
                <a:solidFill>
                  <a:srgbClr val="898989"/>
                </a:solidFill>
                <a:latin typeface="Calibri" panose="020F0502020204030204" pitchFamily="34" charset="0"/>
              </a:defRPr>
            </a:lvl1pPr>
          </a:lstStyle>
          <a:p>
            <a:fld id="{D816F3C9-C705-4D1F-82F5-3CF137C9CE63}" type="slidenum">
              <a:rPr lang="fr-FR" altLang="fr-FR"/>
              <a:pPr/>
              <a:t>‹N°›</a:t>
            </a:fld>
            <a:endParaRPr lang="fr-FR" altLang="fr-FR"/>
          </a:p>
        </p:txBody>
      </p:sp>
      <p:pic>
        <p:nvPicPr>
          <p:cNvPr id="1031" name="Image 6" descr="logo_petit-02.png">
            <a:extLst>
              <a:ext uri="{FF2B5EF4-FFF2-40B4-BE49-F238E27FC236}">
                <a16:creationId xmlns:a16="http://schemas.microsoft.com/office/drawing/2014/main" id="{D8FB0D96-0DB5-49EE-A0D3-FFF7BAF977F6}"/>
              </a:ext>
            </a:extLst>
          </p:cNvPr>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8388350" y="333375"/>
            <a:ext cx="323850"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Connecteur droit 8">
            <a:extLst>
              <a:ext uri="{FF2B5EF4-FFF2-40B4-BE49-F238E27FC236}">
                <a16:creationId xmlns:a16="http://schemas.microsoft.com/office/drawing/2014/main" id="{051CA55B-0817-47A7-B86E-E8A537DE2CBA}"/>
              </a:ext>
            </a:extLst>
          </p:cNvPr>
          <p:cNvCxnSpPr/>
          <p:nvPr/>
        </p:nvCxnSpPr>
        <p:spPr>
          <a:xfrm>
            <a:off x="468313" y="1196975"/>
            <a:ext cx="8207375" cy="0"/>
          </a:xfrm>
          <a:prstGeom prst="line">
            <a:avLst/>
          </a:prstGeom>
          <a:ln w="6350">
            <a:solidFill>
              <a:srgbClr val="37424A"/>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77" r:id="rId6"/>
    <p:sldLayoutId id="2147483778" r:id="rId7"/>
    <p:sldLayoutId id="2147483779" r:id="rId8"/>
    <p:sldLayoutId id="2147483780" r:id="rId9"/>
    <p:sldLayoutId id="2147483781" r:id="rId10"/>
    <p:sldLayoutId id="2147483788" r:id="rId11"/>
    <p:sldLayoutId id="2147483789" r:id="rId12"/>
    <p:sldLayoutId id="2147483782" r:id="rId13"/>
    <p:sldLayoutId id="2147483790" r:id="rId14"/>
  </p:sldLayoutIdLst>
  <p:hf hdr="0"/>
  <p:txStyles>
    <p:titleStyle>
      <a:lvl1pPr algn="l" rtl="0" eaLnBrk="1" fontAlgn="base" hangingPunct="1">
        <a:spcBef>
          <a:spcPct val="0"/>
        </a:spcBef>
        <a:spcAft>
          <a:spcPct val="0"/>
        </a:spcAft>
        <a:defRPr sz="3600" kern="1200">
          <a:solidFill>
            <a:srgbClr val="37424A"/>
          </a:solidFill>
          <a:latin typeface="+mj-lt"/>
          <a:ea typeface="+mj-ea"/>
          <a:cs typeface="+mj-cs"/>
        </a:defRPr>
      </a:lvl1pPr>
      <a:lvl2pPr algn="l" rtl="0" eaLnBrk="1" fontAlgn="base" hangingPunct="1">
        <a:spcBef>
          <a:spcPct val="0"/>
        </a:spcBef>
        <a:spcAft>
          <a:spcPct val="0"/>
        </a:spcAft>
        <a:defRPr sz="3600">
          <a:solidFill>
            <a:srgbClr val="37424A"/>
          </a:solidFill>
          <a:latin typeface="Calibri" pitchFamily="34" charset="0"/>
        </a:defRPr>
      </a:lvl2pPr>
      <a:lvl3pPr algn="l" rtl="0" eaLnBrk="1" fontAlgn="base" hangingPunct="1">
        <a:spcBef>
          <a:spcPct val="0"/>
        </a:spcBef>
        <a:spcAft>
          <a:spcPct val="0"/>
        </a:spcAft>
        <a:defRPr sz="3600">
          <a:solidFill>
            <a:srgbClr val="37424A"/>
          </a:solidFill>
          <a:latin typeface="Calibri" pitchFamily="34" charset="0"/>
        </a:defRPr>
      </a:lvl3pPr>
      <a:lvl4pPr algn="l" rtl="0" eaLnBrk="1" fontAlgn="base" hangingPunct="1">
        <a:spcBef>
          <a:spcPct val="0"/>
        </a:spcBef>
        <a:spcAft>
          <a:spcPct val="0"/>
        </a:spcAft>
        <a:defRPr sz="3600">
          <a:solidFill>
            <a:srgbClr val="37424A"/>
          </a:solidFill>
          <a:latin typeface="Calibri" pitchFamily="34" charset="0"/>
        </a:defRPr>
      </a:lvl4pPr>
      <a:lvl5pPr algn="l" rtl="0" eaLnBrk="1" fontAlgn="base" hangingPunct="1">
        <a:spcBef>
          <a:spcPct val="0"/>
        </a:spcBef>
        <a:spcAft>
          <a:spcPct val="0"/>
        </a:spcAft>
        <a:defRPr sz="3600">
          <a:solidFill>
            <a:srgbClr val="37424A"/>
          </a:solidFill>
          <a:latin typeface="Calibri" pitchFamily="34" charset="0"/>
        </a:defRPr>
      </a:lvl5pPr>
      <a:lvl6pPr marL="457200" algn="l" rtl="0" eaLnBrk="1" fontAlgn="base" hangingPunct="1">
        <a:spcBef>
          <a:spcPct val="0"/>
        </a:spcBef>
        <a:spcAft>
          <a:spcPct val="0"/>
        </a:spcAft>
        <a:defRPr sz="3600">
          <a:solidFill>
            <a:srgbClr val="37424A"/>
          </a:solidFill>
          <a:latin typeface="Calibri" pitchFamily="34" charset="0"/>
        </a:defRPr>
      </a:lvl6pPr>
      <a:lvl7pPr marL="914400" algn="l" rtl="0" eaLnBrk="1" fontAlgn="base" hangingPunct="1">
        <a:spcBef>
          <a:spcPct val="0"/>
        </a:spcBef>
        <a:spcAft>
          <a:spcPct val="0"/>
        </a:spcAft>
        <a:defRPr sz="3600">
          <a:solidFill>
            <a:srgbClr val="37424A"/>
          </a:solidFill>
          <a:latin typeface="Calibri" pitchFamily="34" charset="0"/>
        </a:defRPr>
      </a:lvl7pPr>
      <a:lvl8pPr marL="1371600" algn="l" rtl="0" eaLnBrk="1" fontAlgn="base" hangingPunct="1">
        <a:spcBef>
          <a:spcPct val="0"/>
        </a:spcBef>
        <a:spcAft>
          <a:spcPct val="0"/>
        </a:spcAft>
        <a:defRPr sz="3600">
          <a:solidFill>
            <a:srgbClr val="37424A"/>
          </a:solidFill>
          <a:latin typeface="Calibri" pitchFamily="34" charset="0"/>
        </a:defRPr>
      </a:lvl8pPr>
      <a:lvl9pPr marL="1828800" algn="l" rtl="0" eaLnBrk="1" fontAlgn="base" hangingPunct="1">
        <a:spcBef>
          <a:spcPct val="0"/>
        </a:spcBef>
        <a:spcAft>
          <a:spcPct val="0"/>
        </a:spcAft>
        <a:defRPr sz="3600">
          <a:solidFill>
            <a:srgbClr val="37424A"/>
          </a:solidFill>
          <a:latin typeface="Calibri" pitchFamily="34" charset="0"/>
        </a:defRPr>
      </a:lvl9pPr>
    </p:titleStyle>
    <p:bodyStyle>
      <a:lvl1pPr marL="342900" indent="-342900" algn="l" rtl="0" eaLnBrk="1" fontAlgn="base" hangingPunct="1">
        <a:spcBef>
          <a:spcPct val="20000"/>
        </a:spcBef>
        <a:spcAft>
          <a:spcPct val="0"/>
        </a:spcAft>
        <a:buClr>
          <a:srgbClr val="DE3831"/>
        </a:buClr>
        <a:buFont typeface="Arial" panose="020B0604020202020204" pitchFamily="34" charset="0"/>
        <a:buChar char="•"/>
        <a:defRPr sz="3200" kern="1200">
          <a:solidFill>
            <a:srgbClr val="37424A"/>
          </a:solidFill>
          <a:latin typeface="+mn-lt"/>
          <a:ea typeface="+mn-ea"/>
          <a:cs typeface="+mn-cs"/>
        </a:defRPr>
      </a:lvl1pPr>
      <a:lvl2pPr marL="742950" indent="-285750" algn="l" rtl="0" eaLnBrk="1" fontAlgn="base" hangingPunct="1">
        <a:spcBef>
          <a:spcPct val="20000"/>
        </a:spcBef>
        <a:spcAft>
          <a:spcPct val="0"/>
        </a:spcAft>
        <a:buClr>
          <a:srgbClr val="DE3831"/>
        </a:buClr>
        <a:buFont typeface="Calibri" panose="020F0502020204030204" pitchFamily="34" charset="0"/>
        <a:buChar char="→"/>
        <a:defRPr sz="2800" kern="1200">
          <a:solidFill>
            <a:srgbClr val="37424A"/>
          </a:solidFill>
          <a:latin typeface="+mn-lt"/>
          <a:ea typeface="+mn-ea"/>
          <a:cs typeface="+mn-cs"/>
        </a:defRPr>
      </a:lvl2pPr>
      <a:lvl3pPr marL="1143000" indent="-228600" algn="l" rtl="0" eaLnBrk="1" fontAlgn="base" hangingPunct="1">
        <a:spcBef>
          <a:spcPct val="20000"/>
        </a:spcBef>
        <a:spcAft>
          <a:spcPct val="0"/>
        </a:spcAft>
        <a:buClr>
          <a:srgbClr val="DE3831"/>
        </a:buClr>
        <a:buFont typeface="Calibri" panose="020F0502020204030204" pitchFamily="34" charset="0"/>
        <a:buChar char="–"/>
        <a:defRPr sz="2400" kern="1200">
          <a:solidFill>
            <a:srgbClr val="37424A"/>
          </a:solidFill>
          <a:latin typeface="+mn-lt"/>
          <a:ea typeface="+mn-ea"/>
          <a:cs typeface="+mn-cs"/>
        </a:defRPr>
      </a:lvl3pPr>
      <a:lvl4pPr marL="1600200" indent="-228600" algn="l" rtl="0" eaLnBrk="1" fontAlgn="base" hangingPunct="1">
        <a:spcBef>
          <a:spcPct val="20000"/>
        </a:spcBef>
        <a:spcAft>
          <a:spcPct val="0"/>
        </a:spcAft>
        <a:buClr>
          <a:srgbClr val="37424A"/>
        </a:buClr>
        <a:buFont typeface="Arial" panose="020B0604020202020204" pitchFamily="34" charset="0"/>
        <a:buChar char="+"/>
        <a:defRPr sz="2000" kern="1200">
          <a:solidFill>
            <a:srgbClr val="37424A"/>
          </a:solidFill>
          <a:latin typeface="+mn-lt"/>
          <a:ea typeface="+mn-ea"/>
          <a:cs typeface="+mn-cs"/>
        </a:defRPr>
      </a:lvl4pPr>
      <a:lvl5pPr marL="2057400" indent="-228600" algn="l" rtl="0" eaLnBrk="1" fontAlgn="base" hangingPunct="1">
        <a:spcBef>
          <a:spcPct val="20000"/>
        </a:spcBef>
        <a:spcAft>
          <a:spcPct val="0"/>
        </a:spcAft>
        <a:buClr>
          <a:srgbClr val="37424A"/>
        </a:buClr>
        <a:buFont typeface="Arial" panose="020B0604020202020204" pitchFamily="34" charset="0"/>
        <a:buChar char="›"/>
        <a:defRPr sz="2000" kern="1200">
          <a:solidFill>
            <a:srgbClr val="37424A"/>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A2AD2A4F-AD5E-4F8E-8182-BF9EED1331EF}"/>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4B0FF5D-6127-479D-86E4-EEA3FF64AE2A}"/>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38B34D2-6CD8-47AE-A24E-66DE1027E283}"/>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8269AC89-3A08-44FA-8D2C-2388A257B9CB}" type="datetime2">
              <a:rPr lang="fr-FR" smtClean="0"/>
              <a:t>vendredi 25 mars 2022</a:t>
            </a:fld>
            <a:endParaRPr lang="fr-FR" dirty="0"/>
          </a:p>
        </p:txBody>
      </p:sp>
      <p:sp>
        <p:nvSpPr>
          <p:cNvPr id="5" name="Espace réservé du pied de page 4">
            <a:extLst>
              <a:ext uri="{FF2B5EF4-FFF2-40B4-BE49-F238E27FC236}">
                <a16:creationId xmlns:a16="http://schemas.microsoft.com/office/drawing/2014/main" id="{C85895BA-9861-45D9-81E5-9C98FDEBAC78}"/>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r>
              <a:rPr lang="fr-FR"/>
              <a:t>Séminaire DREES</a:t>
            </a:r>
          </a:p>
        </p:txBody>
      </p:sp>
      <p:sp>
        <p:nvSpPr>
          <p:cNvPr id="6" name="Espace réservé du numéro de diapositive 5">
            <a:extLst>
              <a:ext uri="{FF2B5EF4-FFF2-40B4-BE49-F238E27FC236}">
                <a16:creationId xmlns:a16="http://schemas.microsoft.com/office/drawing/2014/main" id="{8EDC93F5-B92C-48D9-9591-D027D1D48410}"/>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816F3C9-C705-4D1F-82F5-3CF137C9CE63}" type="slidenum">
              <a:rPr lang="fr-FR" altLang="fr-FR" smtClean="0"/>
              <a:pPr/>
              <a:t>‹N°›</a:t>
            </a:fld>
            <a:endParaRPr lang="fr-FR" altLang="fr-FR"/>
          </a:p>
        </p:txBody>
      </p:sp>
    </p:spTree>
    <p:extLst>
      <p:ext uri="{BB962C8B-B14F-4D97-AF65-F5344CB8AC3E}">
        <p14:creationId xmlns:p14="http://schemas.microsoft.com/office/powerpoint/2010/main" val="1972912826"/>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CustomShape 1"/>
          <p:cNvSpPr/>
          <p:nvPr/>
        </p:nvSpPr>
        <p:spPr>
          <a:xfrm>
            <a:off x="0" y="0"/>
            <a:ext cx="9252000" cy="6957000"/>
          </a:xfrm>
          <a:prstGeom prst="rect">
            <a:avLst/>
          </a:prstGeom>
          <a:solidFill>
            <a:srgbClr val="00326E"/>
          </a:solidFill>
          <a:ln w="25560">
            <a:noFill/>
          </a:ln>
        </p:spPr>
        <p:style>
          <a:lnRef idx="0">
            <a:scrgbClr r="0" g="0" b="0"/>
          </a:lnRef>
          <a:fillRef idx="0">
            <a:scrgbClr r="0" g="0" b="0"/>
          </a:fillRef>
          <a:effectRef idx="0">
            <a:scrgbClr r="0" g="0" b="0"/>
          </a:effectRef>
          <a:fontRef idx="minor"/>
        </p:style>
      </p:sp>
      <p:sp>
        <p:nvSpPr>
          <p:cNvPr id="8" name="PlaceHolder 2"/>
          <p:cNvSpPr>
            <a:spLocks noGrp="1"/>
          </p:cNvSpPr>
          <p:nvPr>
            <p:ph type="title"/>
          </p:nvPr>
        </p:nvSpPr>
        <p:spPr>
          <a:xfrm>
            <a:off x="685800" y="3789000"/>
            <a:ext cx="7772040" cy="1469520"/>
          </a:xfrm>
          <a:prstGeom prst="rect">
            <a:avLst/>
          </a:prstGeom>
        </p:spPr>
        <p:txBody>
          <a:bodyPr anchor="ctr">
            <a:noAutofit/>
          </a:bodyPr>
          <a:lstStyle/>
          <a:p>
            <a:pPr algn="ctr">
              <a:lnSpc>
                <a:spcPct val="100000"/>
              </a:lnSpc>
            </a:pPr>
            <a:r>
              <a:rPr lang="fr-FR" sz="2500" b="1" strike="noStrike" spc="-1">
                <a:solidFill>
                  <a:srgbClr val="FFFFFF"/>
                </a:solidFill>
                <a:latin typeface="Arial"/>
              </a:rPr>
              <a:t>Modifiez le style du titre</a:t>
            </a:r>
            <a:endParaRPr lang="fr-FR" sz="2500" b="0" strike="noStrike" spc="-1">
              <a:solidFill>
                <a:srgbClr val="000000"/>
              </a:solidFill>
              <a:latin typeface="Calibri"/>
            </a:endParaRPr>
          </a:p>
        </p:txBody>
      </p:sp>
      <p:sp>
        <p:nvSpPr>
          <p:cNvPr id="2" name="PlaceHolder 3"/>
          <p:cNvSpPr>
            <a:spLocks noGrp="1"/>
          </p:cNvSpPr>
          <p:nvPr>
            <p:ph type="dt"/>
          </p:nvPr>
        </p:nvSpPr>
        <p:spPr>
          <a:xfrm>
            <a:off x="457200" y="6356520"/>
            <a:ext cx="2133360" cy="364680"/>
          </a:xfrm>
          <a:prstGeom prst="rect">
            <a:avLst/>
          </a:prstGeom>
        </p:spPr>
        <p:txBody>
          <a:bodyPr anchor="ctr">
            <a:noAutofit/>
          </a:bodyPr>
          <a:lstStyle/>
          <a:p>
            <a:pPr>
              <a:defRPr/>
            </a:pPr>
            <a:fld id="{3BD51BD4-1607-4C77-A3FF-011250A2DDB7}" type="datetime2">
              <a:rPr lang="fr-FR" smtClean="0"/>
              <a:t>vendredi 25 mars 2022</a:t>
            </a:fld>
            <a:endParaRPr lang="fr-FR" dirty="0"/>
          </a:p>
        </p:txBody>
      </p:sp>
      <p:sp>
        <p:nvSpPr>
          <p:cNvPr id="3" name="PlaceHolder 4"/>
          <p:cNvSpPr>
            <a:spLocks noGrp="1"/>
          </p:cNvSpPr>
          <p:nvPr>
            <p:ph type="ftr"/>
          </p:nvPr>
        </p:nvSpPr>
        <p:spPr>
          <a:xfrm>
            <a:off x="3124080" y="6356520"/>
            <a:ext cx="2895120" cy="364680"/>
          </a:xfrm>
          <a:prstGeom prst="rect">
            <a:avLst/>
          </a:prstGeom>
        </p:spPr>
        <p:txBody>
          <a:bodyPr lIns="90000" tIns="45000" rIns="90000" bIns="45000">
            <a:noAutofit/>
          </a:bodyPr>
          <a:lstStyle/>
          <a:p>
            <a:pPr>
              <a:defRPr/>
            </a:pPr>
            <a:r>
              <a:rPr lang="fr-FR"/>
              <a:t>Séminaire DREES</a:t>
            </a:r>
          </a:p>
        </p:txBody>
      </p:sp>
      <p:sp>
        <p:nvSpPr>
          <p:cNvPr id="4" name="PlaceHolder 5"/>
          <p:cNvSpPr>
            <a:spLocks noGrp="1"/>
          </p:cNvSpPr>
          <p:nvPr>
            <p:ph type="sldNum"/>
          </p:nvPr>
        </p:nvSpPr>
        <p:spPr>
          <a:xfrm>
            <a:off x="6553080" y="6356520"/>
            <a:ext cx="2133360" cy="364680"/>
          </a:xfrm>
          <a:prstGeom prst="rect">
            <a:avLst/>
          </a:prstGeom>
        </p:spPr>
        <p:txBody>
          <a:bodyPr anchor="ctr">
            <a:noAutofit/>
          </a:bodyPr>
          <a:lstStyle/>
          <a:p>
            <a:fld id="{D816F3C9-C705-4D1F-82F5-3CF137C9CE63}" type="slidenum">
              <a:rPr lang="fr-FR" altLang="fr-FR" smtClean="0"/>
              <a:pPr/>
              <a:t>‹N°›</a:t>
            </a:fld>
            <a:endParaRPr lang="fr-FR" altLang="fr-FR"/>
          </a:p>
        </p:txBody>
      </p:sp>
      <p:pic>
        <p:nvPicPr>
          <p:cNvPr id="5" name="Image 6"/>
          <p:cNvPicPr/>
          <p:nvPr/>
        </p:nvPicPr>
        <p:blipFill>
          <a:blip r:embed="rId15"/>
          <a:stretch/>
        </p:blipFill>
        <p:spPr>
          <a:xfrm>
            <a:off x="1886760" y="1989000"/>
            <a:ext cx="5478840" cy="1719000"/>
          </a:xfrm>
          <a:prstGeom prst="rect">
            <a:avLst/>
          </a:prstGeom>
          <a:ln>
            <a:noFill/>
          </a:ln>
        </p:spPr>
      </p:pic>
      <p:sp>
        <p:nvSpPr>
          <p:cNvPr id="6" name="PlaceHolder 6"/>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fr-FR" sz="3200" b="0" strike="noStrike" spc="-1">
                <a:solidFill>
                  <a:srgbClr val="000000"/>
                </a:solidFill>
                <a:latin typeface="Calibri"/>
              </a:rPr>
              <a:t>Cliquez pour éditer le format du plan de texte</a:t>
            </a:r>
          </a:p>
          <a:p>
            <a:pPr marL="864000" lvl="1" indent="-324000">
              <a:spcBef>
                <a:spcPts val="1134"/>
              </a:spcBef>
              <a:buClr>
                <a:srgbClr val="000000"/>
              </a:buClr>
              <a:buSzPct val="75000"/>
              <a:buFont typeface="Symbol" charset="2"/>
              <a:buChar char=""/>
            </a:pPr>
            <a:r>
              <a:rPr lang="fr-FR" sz="2400" b="0" strike="noStrike" spc="-1">
                <a:solidFill>
                  <a:srgbClr val="000000"/>
                </a:solidFill>
                <a:latin typeface="Calibri"/>
              </a:rPr>
              <a:t>Second niveau de plan</a:t>
            </a:r>
          </a:p>
          <a:p>
            <a:pPr marL="1296000" lvl="2" indent="-288000">
              <a:spcBef>
                <a:spcPts val="850"/>
              </a:spcBef>
              <a:buClr>
                <a:srgbClr val="000000"/>
              </a:buClr>
              <a:buSzPct val="45000"/>
              <a:buFont typeface="Wingdings" charset="2"/>
              <a:buChar char=""/>
            </a:pPr>
            <a:r>
              <a:rPr lang="fr-FR" sz="2000" b="0" strike="noStrike" spc="-1">
                <a:solidFill>
                  <a:srgbClr val="000000"/>
                </a:solidFill>
                <a:latin typeface="Calibri"/>
              </a:rPr>
              <a:t>Troisième niveau de plan</a:t>
            </a:r>
          </a:p>
          <a:p>
            <a:pPr marL="1728000" lvl="3" indent="-216000">
              <a:spcBef>
                <a:spcPts val="567"/>
              </a:spcBef>
              <a:buClr>
                <a:srgbClr val="000000"/>
              </a:buClr>
              <a:buSzPct val="75000"/>
              <a:buFont typeface="Symbol" charset="2"/>
              <a:buChar char=""/>
            </a:pPr>
            <a:r>
              <a:rPr lang="fr-FR" sz="2000" b="0" strike="noStrike" spc="-1">
                <a:solidFill>
                  <a:srgbClr val="000000"/>
                </a:solidFill>
                <a:latin typeface="Calibri"/>
              </a:rPr>
              <a:t>Quatrième niveau de plan</a:t>
            </a:r>
          </a:p>
          <a:p>
            <a:pPr marL="2160000" lvl="4" indent="-216000">
              <a:spcBef>
                <a:spcPts val="283"/>
              </a:spcBef>
              <a:buClr>
                <a:srgbClr val="000000"/>
              </a:buClr>
              <a:buSzPct val="45000"/>
              <a:buFont typeface="Wingdings" charset="2"/>
              <a:buChar char=""/>
            </a:pPr>
            <a:r>
              <a:rPr lang="fr-FR" sz="2000" b="0" strike="noStrike" spc="-1">
                <a:solidFill>
                  <a:srgbClr val="000000"/>
                </a:solidFill>
                <a:latin typeface="Calibri"/>
              </a:rPr>
              <a:t>Cinquième niveau de plan</a:t>
            </a:r>
          </a:p>
          <a:p>
            <a:pPr marL="2592000" lvl="5" indent="-216000">
              <a:spcBef>
                <a:spcPts val="283"/>
              </a:spcBef>
              <a:buClr>
                <a:srgbClr val="000000"/>
              </a:buClr>
              <a:buSzPct val="45000"/>
              <a:buFont typeface="Wingdings" charset="2"/>
              <a:buChar char=""/>
            </a:pPr>
            <a:r>
              <a:rPr lang="fr-FR" sz="2000" b="0" strike="noStrike" spc="-1">
                <a:solidFill>
                  <a:srgbClr val="000000"/>
                </a:solidFill>
                <a:latin typeface="Calibri"/>
              </a:rPr>
              <a:t>Sixième niveau de plan</a:t>
            </a:r>
          </a:p>
          <a:p>
            <a:pPr marL="3024000" lvl="6" indent="-216000">
              <a:spcBef>
                <a:spcPts val="283"/>
              </a:spcBef>
              <a:buClr>
                <a:srgbClr val="000000"/>
              </a:buClr>
              <a:buSzPct val="45000"/>
              <a:buFont typeface="Wingdings" charset="2"/>
              <a:buChar char=""/>
            </a:pPr>
            <a:r>
              <a:rPr lang="fr-FR" sz="2000" b="0" strike="noStrike" spc="-1">
                <a:solidFill>
                  <a:srgbClr val="000000"/>
                </a:solidFill>
                <a:latin typeface="Calibri"/>
              </a:rPr>
              <a:t>Septième niveau de plan</a:t>
            </a:r>
          </a:p>
        </p:txBody>
      </p:sp>
    </p:spTree>
    <p:extLst>
      <p:ext uri="{BB962C8B-B14F-4D97-AF65-F5344CB8AC3E}">
        <p14:creationId xmlns:p14="http://schemas.microsoft.com/office/powerpoint/2010/main" val="3741919491"/>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 id="2147483831" r:id="rId13"/>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43" name="Image 4"/>
          <p:cNvPicPr/>
          <p:nvPr/>
        </p:nvPicPr>
        <p:blipFill>
          <a:blip r:embed="rId14"/>
          <a:stretch/>
        </p:blipFill>
        <p:spPr>
          <a:xfrm>
            <a:off x="3864600" y="6309360"/>
            <a:ext cx="1414440" cy="431640"/>
          </a:xfrm>
          <a:prstGeom prst="rect">
            <a:avLst/>
          </a:prstGeom>
          <a:ln>
            <a:noFill/>
          </a:ln>
        </p:spPr>
      </p:pic>
      <p:sp>
        <p:nvSpPr>
          <p:cNvPr id="44" name="PlaceHolder 1"/>
          <p:cNvSpPr>
            <a:spLocks noGrp="1"/>
          </p:cNvSpPr>
          <p:nvPr>
            <p:ph type="title"/>
          </p:nvPr>
        </p:nvSpPr>
        <p:spPr>
          <a:xfrm>
            <a:off x="457200" y="274680"/>
            <a:ext cx="8229240" cy="1142640"/>
          </a:xfrm>
          <a:prstGeom prst="rect">
            <a:avLst/>
          </a:prstGeom>
        </p:spPr>
        <p:txBody>
          <a:bodyPr anchor="ctr">
            <a:noAutofit/>
          </a:bodyPr>
          <a:lstStyle/>
          <a:p>
            <a:pPr>
              <a:lnSpc>
                <a:spcPct val="100000"/>
              </a:lnSpc>
            </a:pPr>
            <a:r>
              <a:rPr lang="fr-FR" sz="2500" b="1" strike="noStrike" spc="-1">
                <a:solidFill>
                  <a:srgbClr val="00326E"/>
                </a:solidFill>
                <a:latin typeface="Arial"/>
                <a:ea typeface="Verdana"/>
              </a:rPr>
              <a:t>Modifiez le style du titre</a:t>
            </a:r>
            <a:endParaRPr lang="fr-FR" sz="2500" b="0" strike="noStrike" spc="-1">
              <a:solidFill>
                <a:srgbClr val="000000"/>
              </a:solidFill>
              <a:latin typeface="Calibri"/>
            </a:endParaRPr>
          </a:p>
        </p:txBody>
      </p:sp>
      <p:sp>
        <p:nvSpPr>
          <p:cNvPr id="45" name="PlaceHolder 2"/>
          <p:cNvSpPr>
            <a:spLocks noGrp="1"/>
          </p:cNvSpPr>
          <p:nvPr>
            <p:ph type="body"/>
          </p:nvPr>
        </p:nvSpPr>
        <p:spPr>
          <a:xfrm>
            <a:off x="457200" y="1600200"/>
            <a:ext cx="8229240" cy="4132800"/>
          </a:xfrm>
          <a:prstGeom prst="rect">
            <a:avLst/>
          </a:prstGeom>
        </p:spPr>
        <p:txBody>
          <a:bodyPr>
            <a:noAutofit/>
          </a:bodyPr>
          <a:lstStyle/>
          <a:p>
            <a:pPr marL="432000" indent="-324000">
              <a:lnSpc>
                <a:spcPct val="100000"/>
              </a:lnSpc>
              <a:spcBef>
                <a:spcPts val="300"/>
              </a:spcBef>
              <a:buClr>
                <a:srgbClr val="000000"/>
              </a:buClr>
              <a:buSzPct val="45000"/>
              <a:buFont typeface="Wingdings" charset="2"/>
              <a:buChar char=""/>
            </a:pPr>
            <a:r>
              <a:rPr lang="fr-FR" sz="1500" b="0" strike="noStrike" spc="-1">
                <a:solidFill>
                  <a:srgbClr val="00326E"/>
                </a:solidFill>
                <a:latin typeface="Arial"/>
                <a:ea typeface="Verdana"/>
              </a:rPr>
              <a:t>Modifiez les styles du texte du masque</a:t>
            </a:r>
            <a:endParaRPr lang="fr-FR" sz="1500" b="0" strike="noStrike" spc="-1">
              <a:solidFill>
                <a:srgbClr val="00326E"/>
              </a:solidFill>
              <a:latin typeface="Arial"/>
            </a:endParaRPr>
          </a:p>
          <a:p>
            <a:pPr marL="864000" lvl="1" indent="-324000">
              <a:lnSpc>
                <a:spcPct val="100000"/>
              </a:lnSpc>
              <a:spcBef>
                <a:spcPts val="241"/>
              </a:spcBef>
              <a:buClr>
                <a:srgbClr val="000000"/>
              </a:buClr>
              <a:buSzPct val="75000"/>
              <a:buFont typeface="Symbol" charset="2"/>
              <a:buChar char=""/>
            </a:pPr>
            <a:r>
              <a:rPr lang="fr-FR" sz="1200" b="0" strike="noStrike" spc="-1">
                <a:solidFill>
                  <a:srgbClr val="00326E"/>
                </a:solidFill>
                <a:latin typeface="Arial"/>
                <a:ea typeface="Verdana"/>
              </a:rPr>
              <a:t>Deuxième niveau</a:t>
            </a:r>
            <a:endParaRPr lang="fr-FR" sz="1200" b="0" strike="noStrike" spc="-1">
              <a:solidFill>
                <a:srgbClr val="00326E"/>
              </a:solidFill>
              <a:latin typeface="Arial"/>
            </a:endParaRPr>
          </a:p>
          <a:p>
            <a:pPr marL="1296000" lvl="2" indent="-288000">
              <a:lnSpc>
                <a:spcPct val="100000"/>
              </a:lnSpc>
              <a:spcBef>
                <a:spcPts val="241"/>
              </a:spcBef>
              <a:buClr>
                <a:srgbClr val="000000"/>
              </a:buClr>
              <a:buSzPct val="45000"/>
              <a:buFont typeface="Wingdings" charset="2"/>
              <a:buChar char=""/>
            </a:pPr>
            <a:r>
              <a:rPr lang="fr-FR" sz="1200" b="0" strike="noStrike" spc="-1">
                <a:solidFill>
                  <a:srgbClr val="00326E"/>
                </a:solidFill>
                <a:latin typeface="Arial"/>
                <a:ea typeface="Verdana"/>
              </a:rPr>
              <a:t>Troisième niveau</a:t>
            </a:r>
            <a:endParaRPr lang="fr-FR" sz="1200" b="0" strike="noStrike" spc="-1">
              <a:solidFill>
                <a:srgbClr val="00326E"/>
              </a:solidFill>
              <a:latin typeface="Arial"/>
            </a:endParaRPr>
          </a:p>
          <a:p>
            <a:pPr marL="1728000" lvl="3" indent="-216000">
              <a:lnSpc>
                <a:spcPct val="100000"/>
              </a:lnSpc>
              <a:spcBef>
                <a:spcPts val="241"/>
              </a:spcBef>
              <a:buClr>
                <a:srgbClr val="000000"/>
              </a:buClr>
              <a:buSzPct val="75000"/>
              <a:buFont typeface="Symbol" charset="2"/>
              <a:buChar char=""/>
            </a:pPr>
            <a:r>
              <a:rPr lang="fr-FR" sz="1200" b="0" strike="noStrike" spc="-1">
                <a:solidFill>
                  <a:srgbClr val="00326E"/>
                </a:solidFill>
                <a:latin typeface="Arial"/>
                <a:ea typeface="Verdana"/>
              </a:rPr>
              <a:t>Quatrième niveau</a:t>
            </a:r>
            <a:endParaRPr lang="fr-FR" sz="1200" b="0" strike="noStrike" spc="-1">
              <a:solidFill>
                <a:srgbClr val="00326E"/>
              </a:solidFill>
              <a:latin typeface="Arial"/>
            </a:endParaRPr>
          </a:p>
          <a:p>
            <a:pPr marL="2160000" lvl="4" indent="-216000">
              <a:lnSpc>
                <a:spcPct val="100000"/>
              </a:lnSpc>
              <a:spcBef>
                <a:spcPts val="241"/>
              </a:spcBef>
              <a:buClr>
                <a:srgbClr val="000000"/>
              </a:buClr>
              <a:buSzPct val="45000"/>
              <a:buFont typeface="Wingdings" charset="2"/>
              <a:buChar char=""/>
            </a:pPr>
            <a:r>
              <a:rPr lang="fr-FR" sz="1200" b="0" strike="noStrike" spc="-1">
                <a:solidFill>
                  <a:srgbClr val="00326E"/>
                </a:solidFill>
                <a:latin typeface="Arial"/>
                <a:ea typeface="Verdana"/>
              </a:rPr>
              <a:t>Cinquième niveau</a:t>
            </a:r>
            <a:endParaRPr lang="fr-FR" sz="1200" b="0" strike="noStrike" spc="-1">
              <a:solidFill>
                <a:srgbClr val="00326E"/>
              </a:solidFill>
              <a:latin typeface="Arial"/>
            </a:endParaRPr>
          </a:p>
        </p:txBody>
      </p:sp>
      <p:sp>
        <p:nvSpPr>
          <p:cNvPr id="46" name="PlaceHolder 3"/>
          <p:cNvSpPr>
            <a:spLocks noGrp="1"/>
          </p:cNvSpPr>
          <p:nvPr>
            <p:ph type="dt"/>
          </p:nvPr>
        </p:nvSpPr>
        <p:spPr>
          <a:xfrm>
            <a:off x="457200" y="6356520"/>
            <a:ext cx="2133360" cy="364680"/>
          </a:xfrm>
          <a:prstGeom prst="rect">
            <a:avLst/>
          </a:prstGeom>
        </p:spPr>
        <p:txBody>
          <a:bodyPr anchor="ctr">
            <a:noAutofit/>
          </a:bodyPr>
          <a:lstStyle/>
          <a:p>
            <a:pPr>
              <a:lnSpc>
                <a:spcPct val="100000"/>
              </a:lnSpc>
            </a:pPr>
            <a:fld id="{BA03B5A9-4D95-4E23-BBB6-A3691E8E0840}" type="datetime2">
              <a:rPr lang="fr-FR" sz="1200" b="0" strike="noStrike" spc="-1" smtClean="0">
                <a:solidFill>
                  <a:srgbClr val="00326E"/>
                </a:solidFill>
                <a:latin typeface="Arial"/>
              </a:rPr>
              <a:t>vendredi 25 mars 2022</a:t>
            </a:fld>
            <a:endParaRPr lang="fr-FR" sz="1200" b="0" strike="noStrike" spc="-1">
              <a:latin typeface="Times New Roman"/>
            </a:endParaRPr>
          </a:p>
        </p:txBody>
      </p:sp>
      <p:sp>
        <p:nvSpPr>
          <p:cNvPr id="47" name="PlaceHolder 4"/>
          <p:cNvSpPr>
            <a:spLocks noGrp="1"/>
          </p:cNvSpPr>
          <p:nvPr>
            <p:ph type="sldNum"/>
          </p:nvPr>
        </p:nvSpPr>
        <p:spPr>
          <a:xfrm>
            <a:off x="6553080" y="6356520"/>
            <a:ext cx="2133360" cy="364680"/>
          </a:xfrm>
          <a:prstGeom prst="rect">
            <a:avLst/>
          </a:prstGeom>
        </p:spPr>
        <p:txBody>
          <a:bodyPr anchor="ctr">
            <a:noAutofit/>
          </a:bodyPr>
          <a:lstStyle/>
          <a:p>
            <a:pPr algn="r">
              <a:lnSpc>
                <a:spcPct val="100000"/>
              </a:lnSpc>
            </a:pPr>
            <a:fld id="{E03ECF70-48D7-4645-B650-D10698C202B5}" type="slidenum">
              <a:rPr lang="fr-FR" sz="1200" b="0" strike="noStrike" spc="-1">
                <a:solidFill>
                  <a:srgbClr val="00326E"/>
                </a:solidFill>
                <a:latin typeface="Arial"/>
              </a:rPr>
              <a:t>‹N°›</a:t>
            </a:fld>
            <a:endParaRPr lang="fr-FR" sz="1200" b="0" strike="noStrike" spc="-1">
              <a:latin typeface="Times New Roman"/>
            </a:endParaRPr>
          </a:p>
        </p:txBody>
      </p:sp>
    </p:spTree>
    <p:extLst>
      <p:ext uri="{BB962C8B-B14F-4D97-AF65-F5344CB8AC3E}">
        <p14:creationId xmlns:p14="http://schemas.microsoft.com/office/powerpoint/2010/main" val="1316065901"/>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 id="2147483830"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pPr>
              <a:defRPr/>
            </a:pPr>
            <a:fld id="{9EAD8775-E704-486C-B0A7-1D5FBF3E290E}" type="datetime2">
              <a:rPr lang="fr-FR" smtClean="0"/>
              <a:t>vendredi 25 mars 2022</a:t>
            </a:fld>
            <a:endParaRPr lang="fr-FR" dirty="0"/>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pPr>
              <a:defRPr/>
            </a:pPr>
            <a:r>
              <a:rPr lang="fr-FR"/>
              <a:t>Séminaire DREES</a:t>
            </a:r>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fld id="{D816F3C9-C705-4D1F-82F5-3CF137C9CE63}" type="slidenum">
              <a:rPr lang="fr-FR" altLang="fr-FR" smtClean="0"/>
              <a:pPr/>
              <a:t>‹N°›</a:t>
            </a:fld>
            <a:endParaRPr lang="fr-FR" altLang="fr-FR"/>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995347105"/>
      </p:ext>
    </p:extLst>
  </p:cSld>
  <p:clrMap bg1="lt1" tx1="dk1" bg2="lt2" tx2="dk2" accent1="accent1" accent2="accent2" accent3="accent3" accent4="accent4" accent5="accent5" accent6="accent6" hlink="hlink" folHlink="folHlink"/>
  <p:sldLayoutIdLst>
    <p:sldLayoutId id="2147483833" r:id="rId1"/>
    <p:sldLayoutId id="2147483834" r:id="rId2"/>
    <p:sldLayoutId id="2147483835" r:id="rId3"/>
    <p:sldLayoutId id="2147483836" r:id="rId4"/>
    <p:sldLayoutId id="2147483837" r:id="rId5"/>
    <p:sldLayoutId id="2147483838" r:id="rId6"/>
    <p:sldLayoutId id="2147483839" r:id="rId7"/>
    <p:sldLayoutId id="2147483840" r:id="rId8"/>
    <p:sldLayoutId id="2147483841" r:id="rId9"/>
    <p:sldLayoutId id="2147483842" r:id="rId10"/>
    <p:sldLayoutId id="2147483843" r:id="rId11"/>
  </p:sldLayoutIdLst>
  <p:hf hdr="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52.xml"/><Relationship Id="rId2" Type="http://schemas.openxmlformats.org/officeDocument/2006/relationships/tags" Target="../tags/tag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tags" Target="../tags/tag51.xml"/><Relationship Id="rId7" Type="http://schemas.openxmlformats.org/officeDocument/2006/relationships/tags" Target="../tags/tag55.xml"/><Relationship Id="rId2" Type="http://schemas.openxmlformats.org/officeDocument/2006/relationships/tags" Target="../tags/tag50.xml"/><Relationship Id="rId1" Type="http://schemas.openxmlformats.org/officeDocument/2006/relationships/tags" Target="../tags/tag49.xml"/><Relationship Id="rId6" Type="http://schemas.openxmlformats.org/officeDocument/2006/relationships/tags" Target="../tags/tag54.xml"/><Relationship Id="rId5" Type="http://schemas.openxmlformats.org/officeDocument/2006/relationships/tags" Target="../tags/tag53.xml"/><Relationship Id="rId4" Type="http://schemas.openxmlformats.org/officeDocument/2006/relationships/tags" Target="../tags/tag52.xml"/><Relationship Id="rId9" Type="http://schemas.openxmlformats.org/officeDocument/2006/relationships/chart" Target="../charts/chart2.xml"/></Relationships>
</file>

<file path=ppt/slides/_rels/slide11.xml.rels><?xml version="1.0" encoding="UTF-8" standalone="yes"?>
<Relationships xmlns="http://schemas.openxmlformats.org/package/2006/relationships"><Relationship Id="rId3" Type="http://schemas.openxmlformats.org/officeDocument/2006/relationships/tags" Target="../tags/tag58.xml"/><Relationship Id="rId2" Type="http://schemas.openxmlformats.org/officeDocument/2006/relationships/tags" Target="../tags/tag57.xml"/><Relationship Id="rId1" Type="http://schemas.openxmlformats.org/officeDocument/2006/relationships/tags" Target="../tags/tag56.xml"/><Relationship Id="rId6" Type="http://schemas.openxmlformats.org/officeDocument/2006/relationships/image" Target="../media/image9.png"/><Relationship Id="rId5" Type="http://schemas.openxmlformats.org/officeDocument/2006/relationships/slideLayout" Target="../slideLayouts/slideLayout16.xml"/><Relationship Id="rId4" Type="http://schemas.openxmlformats.org/officeDocument/2006/relationships/tags" Target="../tags/tag59.xml"/></Relationships>
</file>

<file path=ppt/slides/_rels/slide12.xml.rels><?xml version="1.0" encoding="UTF-8" standalone="yes"?>
<Relationships xmlns="http://schemas.openxmlformats.org/package/2006/relationships"><Relationship Id="rId3" Type="http://schemas.openxmlformats.org/officeDocument/2006/relationships/tags" Target="../tags/tag62.xml"/><Relationship Id="rId2" Type="http://schemas.openxmlformats.org/officeDocument/2006/relationships/tags" Target="../tags/tag61.xml"/><Relationship Id="rId1" Type="http://schemas.openxmlformats.org/officeDocument/2006/relationships/tags" Target="../tags/tag60.xml"/><Relationship Id="rId6" Type="http://schemas.openxmlformats.org/officeDocument/2006/relationships/slideLayout" Target="../slideLayouts/slideLayout16.xml"/><Relationship Id="rId5" Type="http://schemas.openxmlformats.org/officeDocument/2006/relationships/tags" Target="../tags/tag64.xml"/><Relationship Id="rId4" Type="http://schemas.openxmlformats.org/officeDocument/2006/relationships/tags" Target="../tags/tag63.xml"/></Relationships>
</file>

<file path=ppt/slides/_rels/slide13.xml.rels><?xml version="1.0" encoding="UTF-8" standalone="yes"?>
<Relationships xmlns="http://schemas.openxmlformats.org/package/2006/relationships"><Relationship Id="rId3" Type="http://schemas.openxmlformats.org/officeDocument/2006/relationships/tags" Target="../tags/tag67.xml"/><Relationship Id="rId2" Type="http://schemas.openxmlformats.org/officeDocument/2006/relationships/tags" Target="../tags/tag66.xml"/><Relationship Id="rId1" Type="http://schemas.openxmlformats.org/officeDocument/2006/relationships/tags" Target="../tags/tag65.xml"/><Relationship Id="rId6" Type="http://schemas.openxmlformats.org/officeDocument/2006/relationships/slideLayout" Target="../slideLayouts/slideLayout17.xml"/><Relationship Id="rId5" Type="http://schemas.openxmlformats.org/officeDocument/2006/relationships/tags" Target="../tags/tag69.xml"/><Relationship Id="rId4" Type="http://schemas.openxmlformats.org/officeDocument/2006/relationships/tags" Target="../tags/tag68.xml"/></Relationships>
</file>

<file path=ppt/slides/_rels/slide14.xml.rels><?xml version="1.0" encoding="UTF-8" standalone="yes"?>
<Relationships xmlns="http://schemas.openxmlformats.org/package/2006/relationships"><Relationship Id="rId3" Type="http://schemas.openxmlformats.org/officeDocument/2006/relationships/tags" Target="../tags/tag72.xml"/><Relationship Id="rId2" Type="http://schemas.openxmlformats.org/officeDocument/2006/relationships/tags" Target="../tags/tag71.xml"/><Relationship Id="rId1" Type="http://schemas.openxmlformats.org/officeDocument/2006/relationships/tags" Target="../tags/tag70.xml"/><Relationship Id="rId6" Type="http://schemas.openxmlformats.org/officeDocument/2006/relationships/slideLayout" Target="../slideLayouts/slideLayout16.xml"/><Relationship Id="rId5" Type="http://schemas.openxmlformats.org/officeDocument/2006/relationships/tags" Target="../tags/tag74.xml"/><Relationship Id="rId4" Type="http://schemas.openxmlformats.org/officeDocument/2006/relationships/tags" Target="../tags/tag73.xml"/></Relationships>
</file>

<file path=ppt/slides/_rels/slide15.xml.rels><?xml version="1.0" encoding="UTF-8" standalone="yes"?>
<Relationships xmlns="http://schemas.openxmlformats.org/package/2006/relationships"><Relationship Id="rId3" Type="http://schemas.openxmlformats.org/officeDocument/2006/relationships/tags" Target="../tags/tag77.xml"/><Relationship Id="rId2" Type="http://schemas.openxmlformats.org/officeDocument/2006/relationships/tags" Target="../tags/tag76.xml"/><Relationship Id="rId1" Type="http://schemas.openxmlformats.org/officeDocument/2006/relationships/tags" Target="../tags/tag75.xml"/><Relationship Id="rId6" Type="http://schemas.openxmlformats.org/officeDocument/2006/relationships/slideLayout" Target="../slideLayouts/slideLayout16.xml"/><Relationship Id="rId5" Type="http://schemas.openxmlformats.org/officeDocument/2006/relationships/tags" Target="../tags/tag79.xml"/><Relationship Id="rId4" Type="http://schemas.openxmlformats.org/officeDocument/2006/relationships/tags" Target="../tags/tag78.xml"/></Relationships>
</file>

<file path=ppt/slides/_rels/slide16.xml.rels><?xml version="1.0" encoding="UTF-8" standalone="yes"?>
<Relationships xmlns="http://schemas.openxmlformats.org/package/2006/relationships"><Relationship Id="rId3" Type="http://schemas.openxmlformats.org/officeDocument/2006/relationships/tags" Target="../tags/tag82.xml"/><Relationship Id="rId2" Type="http://schemas.openxmlformats.org/officeDocument/2006/relationships/tags" Target="../tags/tag81.xml"/><Relationship Id="rId1" Type="http://schemas.openxmlformats.org/officeDocument/2006/relationships/tags" Target="../tags/tag80.xml"/><Relationship Id="rId6" Type="http://schemas.openxmlformats.org/officeDocument/2006/relationships/slideLayout" Target="../slideLayouts/slideLayout16.xml"/><Relationship Id="rId5" Type="http://schemas.openxmlformats.org/officeDocument/2006/relationships/tags" Target="../tags/tag84.xml"/><Relationship Id="rId4" Type="http://schemas.openxmlformats.org/officeDocument/2006/relationships/tags" Target="../tags/tag83.xml"/></Relationships>
</file>

<file path=ppt/slides/_rels/slide17.xml.rels><?xml version="1.0" encoding="UTF-8" standalone="yes"?>
<Relationships xmlns="http://schemas.openxmlformats.org/package/2006/relationships"><Relationship Id="rId3" Type="http://schemas.openxmlformats.org/officeDocument/2006/relationships/tags" Target="../tags/tag87.xml"/><Relationship Id="rId2" Type="http://schemas.openxmlformats.org/officeDocument/2006/relationships/tags" Target="../tags/tag86.xml"/><Relationship Id="rId1" Type="http://schemas.openxmlformats.org/officeDocument/2006/relationships/tags" Target="../tags/tag85.xml"/><Relationship Id="rId6" Type="http://schemas.openxmlformats.org/officeDocument/2006/relationships/slideLayout" Target="../slideLayouts/slideLayout16.xml"/><Relationship Id="rId5" Type="http://schemas.openxmlformats.org/officeDocument/2006/relationships/tags" Target="../tags/tag89.xml"/><Relationship Id="rId4" Type="http://schemas.openxmlformats.org/officeDocument/2006/relationships/tags" Target="../tags/tag88.xml"/></Relationships>
</file>

<file path=ppt/slides/_rels/slide18.xml.rels><?xml version="1.0" encoding="UTF-8" standalone="yes"?>
<Relationships xmlns="http://schemas.openxmlformats.org/package/2006/relationships"><Relationship Id="rId8" Type="http://schemas.openxmlformats.org/officeDocument/2006/relationships/chart" Target="../charts/chart3.xml"/><Relationship Id="rId3" Type="http://schemas.openxmlformats.org/officeDocument/2006/relationships/tags" Target="../tags/tag92.xml"/><Relationship Id="rId7" Type="http://schemas.openxmlformats.org/officeDocument/2006/relationships/slideLayout" Target="../slideLayouts/slideLayout16.xml"/><Relationship Id="rId2" Type="http://schemas.openxmlformats.org/officeDocument/2006/relationships/tags" Target="../tags/tag91.xml"/><Relationship Id="rId1" Type="http://schemas.openxmlformats.org/officeDocument/2006/relationships/tags" Target="../tags/tag90.xml"/><Relationship Id="rId6" Type="http://schemas.openxmlformats.org/officeDocument/2006/relationships/tags" Target="../tags/tag95.xml"/><Relationship Id="rId5" Type="http://schemas.openxmlformats.org/officeDocument/2006/relationships/tags" Target="../tags/tag94.xml"/><Relationship Id="rId4" Type="http://schemas.openxmlformats.org/officeDocument/2006/relationships/tags" Target="../tags/tag93.xml"/></Relationships>
</file>

<file path=ppt/slides/_rels/slide19.xml.rels><?xml version="1.0" encoding="UTF-8" standalone="yes"?>
<Relationships xmlns="http://schemas.openxmlformats.org/package/2006/relationships"><Relationship Id="rId3" Type="http://schemas.openxmlformats.org/officeDocument/2006/relationships/tags" Target="../tags/tag98.xml"/><Relationship Id="rId2" Type="http://schemas.openxmlformats.org/officeDocument/2006/relationships/tags" Target="../tags/tag97.xml"/><Relationship Id="rId1" Type="http://schemas.openxmlformats.org/officeDocument/2006/relationships/tags" Target="../tags/tag96.xml"/><Relationship Id="rId6" Type="http://schemas.openxmlformats.org/officeDocument/2006/relationships/slideLayout" Target="../slideLayouts/slideLayout16.xml"/><Relationship Id="rId5" Type="http://schemas.openxmlformats.org/officeDocument/2006/relationships/tags" Target="../tags/tag100.xml"/><Relationship Id="rId4" Type="http://schemas.openxmlformats.org/officeDocument/2006/relationships/tags" Target="../tags/tag99.xml"/></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slideLayout" Target="../slideLayouts/slideLayout16.xml"/><Relationship Id="rId5" Type="http://schemas.openxmlformats.org/officeDocument/2006/relationships/tags" Target="../tags/tag7.xml"/><Relationship Id="rId4" Type="http://schemas.openxmlformats.org/officeDocument/2006/relationships/tags" Target="../tags/tag6.xml"/></Relationships>
</file>

<file path=ppt/slides/_rels/slide20.xml.rels><?xml version="1.0" encoding="UTF-8" standalone="yes"?>
<Relationships xmlns="http://schemas.openxmlformats.org/package/2006/relationships"><Relationship Id="rId3" Type="http://schemas.openxmlformats.org/officeDocument/2006/relationships/tags" Target="../tags/tag103.xml"/><Relationship Id="rId2" Type="http://schemas.openxmlformats.org/officeDocument/2006/relationships/tags" Target="../tags/tag102.xml"/><Relationship Id="rId1" Type="http://schemas.openxmlformats.org/officeDocument/2006/relationships/tags" Target="../tags/tag101.xml"/><Relationship Id="rId6" Type="http://schemas.openxmlformats.org/officeDocument/2006/relationships/slideLayout" Target="../slideLayouts/slideLayout16.xml"/><Relationship Id="rId5" Type="http://schemas.openxmlformats.org/officeDocument/2006/relationships/tags" Target="../tags/tag105.xml"/><Relationship Id="rId4" Type="http://schemas.openxmlformats.org/officeDocument/2006/relationships/tags" Target="../tags/tag104.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tags" Target="../tags/tag107.xml"/><Relationship Id="rId1" Type="http://schemas.openxmlformats.org/officeDocument/2006/relationships/tags" Target="../tags/tag106.xml"/></Relationships>
</file>

<file path=ppt/slides/_rels/slide22.xml.rels><?xml version="1.0" encoding="UTF-8" standalone="yes"?>
<Relationships xmlns="http://schemas.openxmlformats.org/package/2006/relationships"><Relationship Id="rId3" Type="http://schemas.openxmlformats.org/officeDocument/2006/relationships/tags" Target="../tags/tag110.xml"/><Relationship Id="rId2" Type="http://schemas.openxmlformats.org/officeDocument/2006/relationships/tags" Target="../tags/tag109.xml"/><Relationship Id="rId1" Type="http://schemas.openxmlformats.org/officeDocument/2006/relationships/tags" Target="../tags/tag108.xml"/><Relationship Id="rId5" Type="http://schemas.openxmlformats.org/officeDocument/2006/relationships/slideLayout" Target="../slideLayouts/slideLayout16.xml"/><Relationship Id="rId4" Type="http://schemas.openxmlformats.org/officeDocument/2006/relationships/tags" Target="../tags/tag111.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tags" Target="../tags/tag113.xml"/><Relationship Id="rId1" Type="http://schemas.openxmlformats.org/officeDocument/2006/relationships/tags" Target="../tags/tag112.xml"/></Relationships>
</file>

<file path=ppt/slides/_rels/slide3.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Layout" Target="../slideLayouts/slideLayout16.xml"/><Relationship Id="rId5" Type="http://schemas.openxmlformats.org/officeDocument/2006/relationships/tags" Target="../tags/tag12.xml"/><Relationship Id="rId4" Type="http://schemas.openxmlformats.org/officeDocument/2006/relationships/tags" Target="../tags/tag11.xml"/></Relationships>
</file>

<file path=ppt/slides/_rels/slide4.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slideLayout" Target="../slideLayouts/slideLayout16.xml"/><Relationship Id="rId5" Type="http://schemas.openxmlformats.org/officeDocument/2006/relationships/tags" Target="../tags/tag17.xml"/><Relationship Id="rId4" Type="http://schemas.openxmlformats.org/officeDocument/2006/relationships/tags" Target="../tags/tag16.xml"/></Relationships>
</file>

<file path=ppt/slides/_rels/slide5.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slideLayout" Target="../slideLayouts/slideLayout16.xml"/><Relationship Id="rId5" Type="http://schemas.openxmlformats.org/officeDocument/2006/relationships/tags" Target="../tags/tag22.xml"/><Relationship Id="rId4" Type="http://schemas.openxmlformats.org/officeDocument/2006/relationships/tags" Target="../tags/tag21.xml"/></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tags" Target="../tags/tag25.xml"/><Relationship Id="rId7" Type="http://schemas.openxmlformats.org/officeDocument/2006/relationships/slideLayout" Target="../slideLayouts/slideLayout16.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tags" Target="../tags/tag28.xml"/><Relationship Id="rId5" Type="http://schemas.openxmlformats.org/officeDocument/2006/relationships/tags" Target="../tags/tag27.xml"/><Relationship Id="rId4" Type="http://schemas.openxmlformats.org/officeDocument/2006/relationships/tags" Target="../tags/tag26.xml"/></Relationships>
</file>

<file path=ppt/slides/_rels/slide7.xml.rels><?xml version="1.0" encoding="UTF-8" standalone="yes"?>
<Relationships xmlns="http://schemas.openxmlformats.org/package/2006/relationships"><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slideLayout" Target="../slideLayouts/slideLayout17.xml"/><Relationship Id="rId5" Type="http://schemas.openxmlformats.org/officeDocument/2006/relationships/tags" Target="../tags/tag33.xml"/><Relationship Id="rId4" Type="http://schemas.openxmlformats.org/officeDocument/2006/relationships/tags" Target="../tags/tag32.xml"/></Relationships>
</file>

<file path=ppt/slides/_rels/slide8.xml.rels><?xml version="1.0" encoding="UTF-8" standalone="yes"?>
<Relationships xmlns="http://schemas.openxmlformats.org/package/2006/relationships"><Relationship Id="rId3" Type="http://schemas.openxmlformats.org/officeDocument/2006/relationships/tags" Target="../tags/tag36.xml"/><Relationship Id="rId7" Type="http://schemas.openxmlformats.org/officeDocument/2006/relationships/slideLayout" Target="../slideLayouts/slideLayout16.xml"/><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tags" Target="../tags/tag39.xml"/><Relationship Id="rId5" Type="http://schemas.openxmlformats.org/officeDocument/2006/relationships/tags" Target="../tags/tag38.xml"/><Relationship Id="rId4" Type="http://schemas.openxmlformats.org/officeDocument/2006/relationships/tags" Target="../tags/tag37.xml"/></Relationships>
</file>

<file path=ppt/slides/_rels/slide9.xml.rels><?xml version="1.0" encoding="UTF-8" standalone="yes"?>
<Relationships xmlns="http://schemas.openxmlformats.org/package/2006/relationships"><Relationship Id="rId8" Type="http://schemas.openxmlformats.org/officeDocument/2006/relationships/tags" Target="../tags/tag47.xml"/><Relationship Id="rId3" Type="http://schemas.openxmlformats.org/officeDocument/2006/relationships/tags" Target="../tags/tag42.xml"/><Relationship Id="rId7" Type="http://schemas.openxmlformats.org/officeDocument/2006/relationships/tags" Target="../tags/tag46.xml"/><Relationship Id="rId2" Type="http://schemas.openxmlformats.org/officeDocument/2006/relationships/tags" Target="../tags/tag41.xml"/><Relationship Id="rId1" Type="http://schemas.openxmlformats.org/officeDocument/2006/relationships/tags" Target="../tags/tag40.xml"/><Relationship Id="rId6" Type="http://schemas.openxmlformats.org/officeDocument/2006/relationships/tags" Target="../tags/tag45.xml"/><Relationship Id="rId11" Type="http://schemas.openxmlformats.org/officeDocument/2006/relationships/chart" Target="../charts/chart1.xml"/><Relationship Id="rId5" Type="http://schemas.openxmlformats.org/officeDocument/2006/relationships/tags" Target="../tags/tag44.xml"/><Relationship Id="rId10" Type="http://schemas.openxmlformats.org/officeDocument/2006/relationships/slideLayout" Target="../slideLayouts/slideLayout16.xml"/><Relationship Id="rId4" Type="http://schemas.openxmlformats.org/officeDocument/2006/relationships/tags" Target="../tags/tag43.xml"/><Relationship Id="rId9" Type="http://schemas.openxmlformats.org/officeDocument/2006/relationships/tags" Target="../tags/tag4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94EBD2-65EA-4AC1-8190-545DBD97B785}"/>
              </a:ext>
            </a:extLst>
          </p:cNvPr>
          <p:cNvSpPr>
            <a:spLocks noGrp="1"/>
          </p:cNvSpPr>
          <p:nvPr>
            <p:ph type="ctrTitle"/>
            <p:custDataLst>
              <p:tags r:id="rId1"/>
            </p:custDataLst>
          </p:nvPr>
        </p:nvSpPr>
        <p:spPr>
          <a:xfrm>
            <a:off x="1331640" y="3645024"/>
            <a:ext cx="6858000" cy="1224136"/>
          </a:xfrm>
        </p:spPr>
        <p:txBody>
          <a:bodyPr/>
          <a:lstStyle/>
          <a:p>
            <a:r>
              <a:rPr lang="fr-FR" b="1" dirty="0">
                <a:solidFill>
                  <a:schemeClr val="bg1"/>
                </a:solidFill>
                <a:latin typeface="Calibri" panose="020F0502020204030204" pitchFamily="34" charset="0"/>
                <a:cs typeface="Calibri" panose="020F0502020204030204" pitchFamily="34" charset="0"/>
              </a:rPr>
              <a:t>Être à la rue en famille : se rendre (in)visible</a:t>
            </a:r>
          </a:p>
        </p:txBody>
      </p:sp>
      <p:sp>
        <p:nvSpPr>
          <p:cNvPr id="3" name="Sous-titre 2">
            <a:extLst>
              <a:ext uri="{FF2B5EF4-FFF2-40B4-BE49-F238E27FC236}">
                <a16:creationId xmlns:a16="http://schemas.microsoft.com/office/drawing/2014/main" id="{0C9467C0-525D-4867-9535-CA53C70557C1}"/>
              </a:ext>
            </a:extLst>
          </p:cNvPr>
          <p:cNvSpPr>
            <a:spLocks noGrp="1"/>
          </p:cNvSpPr>
          <p:nvPr>
            <p:ph type="subTitle" idx="1"/>
            <p:custDataLst>
              <p:tags r:id="rId2"/>
            </p:custDataLst>
          </p:nvPr>
        </p:nvSpPr>
        <p:spPr>
          <a:xfrm>
            <a:off x="1356504" y="5157192"/>
            <a:ext cx="6858000" cy="859378"/>
          </a:xfrm>
        </p:spPr>
        <p:txBody>
          <a:bodyPr>
            <a:normAutofit fontScale="92500" lnSpcReduction="10000"/>
          </a:bodyPr>
          <a:lstStyle/>
          <a:p>
            <a:r>
              <a:rPr lang="fr-FR" dirty="0">
                <a:solidFill>
                  <a:schemeClr val="bg1"/>
                </a:solidFill>
              </a:rPr>
              <a:t>Pierre Eloy – Maître de conférences en démographie (CRIDUP, Université paris 1)</a:t>
            </a:r>
          </a:p>
          <a:p>
            <a:r>
              <a:rPr lang="fr-FR" dirty="0">
                <a:solidFill>
                  <a:schemeClr val="bg1"/>
                </a:solidFill>
              </a:rPr>
              <a:t>Pierre.eloy@univ-paris1.fr</a:t>
            </a:r>
          </a:p>
        </p:txBody>
      </p:sp>
    </p:spTree>
    <p:extLst>
      <p:ext uri="{BB962C8B-B14F-4D97-AF65-F5344CB8AC3E}">
        <p14:creationId xmlns:p14="http://schemas.microsoft.com/office/powerpoint/2010/main" val="730415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5ED471A3-C557-494C-B232-FDAD66B2BB03}"/>
              </a:ext>
            </a:extLst>
          </p:cNvPr>
          <p:cNvSpPr>
            <a:spLocks noGrp="1"/>
          </p:cNvSpPr>
          <p:nvPr>
            <p:ph type="dt" sz="half" idx="10"/>
            <p:custDataLst>
              <p:tags r:id="rId1"/>
            </p:custDataLst>
          </p:nvPr>
        </p:nvSpPr>
        <p:spPr/>
        <p:txBody>
          <a:bodyPr/>
          <a:lstStyle/>
          <a:p>
            <a:pPr>
              <a:defRPr/>
            </a:pPr>
            <a:fld id="{BF500997-0484-4B39-BF51-3D615E203637}" type="datetime2">
              <a:rPr lang="fr-FR" smtClean="0"/>
              <a:t>vendredi 25 mars 2022</a:t>
            </a:fld>
            <a:endParaRPr lang="fr-FR" dirty="0"/>
          </a:p>
        </p:txBody>
      </p:sp>
      <p:sp>
        <p:nvSpPr>
          <p:cNvPr id="3" name="Espace réservé du pied de page 2">
            <a:extLst>
              <a:ext uri="{FF2B5EF4-FFF2-40B4-BE49-F238E27FC236}">
                <a16:creationId xmlns:a16="http://schemas.microsoft.com/office/drawing/2014/main" id="{07178FA6-7CCA-43A2-BBD4-B7EE5C692311}"/>
              </a:ext>
            </a:extLst>
          </p:cNvPr>
          <p:cNvSpPr>
            <a:spLocks noGrp="1"/>
          </p:cNvSpPr>
          <p:nvPr>
            <p:ph type="ftr" sz="quarter" idx="11"/>
            <p:custDataLst>
              <p:tags r:id="rId2"/>
            </p:custDataLst>
          </p:nvPr>
        </p:nvSpPr>
        <p:spPr/>
        <p:txBody>
          <a:bodyPr/>
          <a:lstStyle/>
          <a:p>
            <a:pPr>
              <a:defRPr/>
            </a:pPr>
            <a:r>
              <a:rPr lang="fr-FR"/>
              <a:t>Séminaire DREES</a:t>
            </a:r>
          </a:p>
        </p:txBody>
      </p:sp>
      <p:sp>
        <p:nvSpPr>
          <p:cNvPr id="4" name="Espace réservé du numéro de diapositive 3">
            <a:extLst>
              <a:ext uri="{FF2B5EF4-FFF2-40B4-BE49-F238E27FC236}">
                <a16:creationId xmlns:a16="http://schemas.microsoft.com/office/drawing/2014/main" id="{1C2EC072-1F06-462C-B029-CFFC7BCA7B99}"/>
              </a:ext>
            </a:extLst>
          </p:cNvPr>
          <p:cNvSpPr>
            <a:spLocks noGrp="1"/>
          </p:cNvSpPr>
          <p:nvPr>
            <p:ph type="sldNum" sz="quarter" idx="12"/>
            <p:custDataLst>
              <p:tags r:id="rId3"/>
            </p:custDataLst>
          </p:nvPr>
        </p:nvSpPr>
        <p:spPr/>
        <p:txBody>
          <a:bodyPr/>
          <a:lstStyle/>
          <a:p>
            <a:fld id="{5EAE0ED7-27F6-45BE-A32E-8E20A669C05A}" type="slidenum">
              <a:rPr lang="fr-FR" altLang="fr-FR" smtClean="0"/>
              <a:pPr/>
              <a:t>10</a:t>
            </a:fld>
            <a:endParaRPr lang="fr-FR" altLang="fr-FR"/>
          </a:p>
        </p:txBody>
      </p:sp>
      <p:graphicFrame>
        <p:nvGraphicFramePr>
          <p:cNvPr id="5" name="Graphique 4">
            <a:extLst>
              <a:ext uri="{FF2B5EF4-FFF2-40B4-BE49-F238E27FC236}">
                <a16:creationId xmlns:a16="http://schemas.microsoft.com/office/drawing/2014/main" id="{922815DF-7C94-4451-B065-2BC5AC7AB987}"/>
              </a:ext>
            </a:extLst>
          </p:cNvPr>
          <p:cNvGraphicFramePr>
            <a:graphicFrameLocks/>
          </p:cNvGraphicFramePr>
          <p:nvPr>
            <p:custDataLst>
              <p:tags r:id="rId4"/>
            </p:custDataLst>
            <p:extLst>
              <p:ext uri="{D42A27DB-BD31-4B8C-83A1-F6EECF244321}">
                <p14:modId xmlns:p14="http://schemas.microsoft.com/office/powerpoint/2010/main" val="834924653"/>
              </p:ext>
            </p:extLst>
          </p:nvPr>
        </p:nvGraphicFramePr>
        <p:xfrm>
          <a:off x="0" y="1"/>
          <a:ext cx="9144000" cy="6356350"/>
        </p:xfrm>
        <a:graphic>
          <a:graphicData uri="http://schemas.openxmlformats.org/drawingml/2006/chart">
            <c:chart xmlns:c="http://schemas.openxmlformats.org/drawingml/2006/chart" xmlns:r="http://schemas.openxmlformats.org/officeDocument/2006/relationships" r:id="rId9"/>
          </a:graphicData>
        </a:graphic>
      </p:graphicFrame>
      <p:sp>
        <p:nvSpPr>
          <p:cNvPr id="6" name="Ellipse 5">
            <a:extLst>
              <a:ext uri="{FF2B5EF4-FFF2-40B4-BE49-F238E27FC236}">
                <a16:creationId xmlns:a16="http://schemas.microsoft.com/office/drawing/2014/main" id="{EA4D043A-ACE1-4D27-970B-E601509FC8D5}"/>
              </a:ext>
            </a:extLst>
          </p:cNvPr>
          <p:cNvSpPr/>
          <p:nvPr>
            <p:custDataLst>
              <p:tags r:id="rId5"/>
            </p:custDataLst>
          </p:nvPr>
        </p:nvSpPr>
        <p:spPr>
          <a:xfrm>
            <a:off x="2555776" y="2348880"/>
            <a:ext cx="3902174" cy="437133"/>
          </a:xfrm>
          <a:prstGeom prst="ellipse">
            <a:avLst/>
          </a:prstGeom>
          <a:noFill/>
          <a:ln w="38100">
            <a:solidFill>
              <a:srgbClr val="DE38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a:extLst>
              <a:ext uri="{FF2B5EF4-FFF2-40B4-BE49-F238E27FC236}">
                <a16:creationId xmlns:a16="http://schemas.microsoft.com/office/drawing/2014/main" id="{06CE6019-C7D0-49B2-AC5C-76CCD36648A8}"/>
              </a:ext>
            </a:extLst>
          </p:cNvPr>
          <p:cNvSpPr/>
          <p:nvPr>
            <p:custDataLst>
              <p:tags r:id="rId6"/>
            </p:custDataLst>
          </p:nvPr>
        </p:nvSpPr>
        <p:spPr>
          <a:xfrm>
            <a:off x="2169046" y="2786013"/>
            <a:ext cx="1970906" cy="365125"/>
          </a:xfrm>
          <a:prstGeom prst="ellipse">
            <a:avLst/>
          </a:prstGeom>
          <a:noFill/>
          <a:ln w="38100">
            <a:solidFill>
              <a:srgbClr val="DE38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a:extLst>
              <a:ext uri="{FF2B5EF4-FFF2-40B4-BE49-F238E27FC236}">
                <a16:creationId xmlns:a16="http://schemas.microsoft.com/office/drawing/2014/main" id="{8B44FFE8-7179-4C07-A0F9-0580186BBF48}"/>
              </a:ext>
            </a:extLst>
          </p:cNvPr>
          <p:cNvSpPr/>
          <p:nvPr>
            <p:custDataLst>
              <p:tags r:id="rId7"/>
            </p:custDataLst>
          </p:nvPr>
        </p:nvSpPr>
        <p:spPr>
          <a:xfrm>
            <a:off x="3154499" y="3151138"/>
            <a:ext cx="1970906" cy="365125"/>
          </a:xfrm>
          <a:prstGeom prst="ellipse">
            <a:avLst/>
          </a:prstGeom>
          <a:noFill/>
          <a:ln w="38100">
            <a:solidFill>
              <a:srgbClr val="DE38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28429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a:extLst>
              <a:ext uri="{FF2B5EF4-FFF2-40B4-BE49-F238E27FC236}">
                <a16:creationId xmlns:a16="http://schemas.microsoft.com/office/drawing/2014/main" id="{9C6F5A38-AF07-41CF-9258-FB11DA31824A}"/>
              </a:ext>
            </a:extLst>
          </p:cNvPr>
          <p:cNvSpPr>
            <a:spLocks noGrp="1"/>
          </p:cNvSpPr>
          <p:nvPr>
            <p:ph type="dt" sz="half" idx="10"/>
            <p:custDataLst>
              <p:tags r:id="rId1"/>
            </p:custDataLst>
          </p:nvPr>
        </p:nvSpPr>
        <p:spPr/>
        <p:txBody>
          <a:bodyPr/>
          <a:lstStyle/>
          <a:p>
            <a:pPr>
              <a:defRPr/>
            </a:pPr>
            <a:fld id="{261D08B7-95A5-4A26-8482-7F62F9A95114}" type="datetime2">
              <a:rPr lang="fr-FR" smtClean="0"/>
              <a:t>vendredi 25 mars 2022</a:t>
            </a:fld>
            <a:endParaRPr lang="fr-FR" dirty="0"/>
          </a:p>
        </p:txBody>
      </p:sp>
      <p:sp>
        <p:nvSpPr>
          <p:cNvPr id="5" name="Espace réservé du pied de page 4">
            <a:extLst>
              <a:ext uri="{FF2B5EF4-FFF2-40B4-BE49-F238E27FC236}">
                <a16:creationId xmlns:a16="http://schemas.microsoft.com/office/drawing/2014/main" id="{E88DDE0B-EDAA-483D-ACC0-432E2055BF31}"/>
              </a:ext>
            </a:extLst>
          </p:cNvPr>
          <p:cNvSpPr>
            <a:spLocks noGrp="1"/>
          </p:cNvSpPr>
          <p:nvPr>
            <p:ph type="ftr" sz="quarter" idx="11"/>
            <p:custDataLst>
              <p:tags r:id="rId2"/>
            </p:custDataLst>
          </p:nvPr>
        </p:nvSpPr>
        <p:spPr/>
        <p:txBody>
          <a:bodyPr/>
          <a:lstStyle/>
          <a:p>
            <a:pPr>
              <a:defRPr/>
            </a:pPr>
            <a:r>
              <a:rPr lang="fr-FR"/>
              <a:t>Séminaire DREES</a:t>
            </a:r>
          </a:p>
        </p:txBody>
      </p:sp>
      <p:sp>
        <p:nvSpPr>
          <p:cNvPr id="6" name="Espace réservé du numéro de diapositive 5">
            <a:extLst>
              <a:ext uri="{FF2B5EF4-FFF2-40B4-BE49-F238E27FC236}">
                <a16:creationId xmlns:a16="http://schemas.microsoft.com/office/drawing/2014/main" id="{8AD1F0F7-13AC-4240-AC4A-92DF12DE298C}"/>
              </a:ext>
            </a:extLst>
          </p:cNvPr>
          <p:cNvSpPr>
            <a:spLocks noGrp="1"/>
          </p:cNvSpPr>
          <p:nvPr>
            <p:ph type="sldNum" sz="quarter" idx="12"/>
            <p:custDataLst>
              <p:tags r:id="rId3"/>
            </p:custDataLst>
          </p:nvPr>
        </p:nvSpPr>
        <p:spPr/>
        <p:txBody>
          <a:bodyPr/>
          <a:lstStyle/>
          <a:p>
            <a:fld id="{96209199-FF7A-4981-BB4E-B623B26AA074}" type="slidenum">
              <a:rPr lang="fr-FR" altLang="fr-FR" smtClean="0"/>
              <a:pPr/>
              <a:t>11</a:t>
            </a:fld>
            <a:endParaRPr lang="fr-FR" altLang="fr-FR"/>
          </a:p>
        </p:txBody>
      </p:sp>
      <p:pic>
        <p:nvPicPr>
          <p:cNvPr id="11" name="Image 10">
            <a:extLst>
              <a:ext uri="{FF2B5EF4-FFF2-40B4-BE49-F238E27FC236}">
                <a16:creationId xmlns:a16="http://schemas.microsoft.com/office/drawing/2014/main" id="{CC6AC7A2-F2D1-4014-8CF8-D0A49B4EC6FB}"/>
              </a:ext>
            </a:extLst>
          </p:cNvPr>
          <p:cNvPicPr>
            <a:picLocks noChangeAspect="1"/>
          </p:cNvPicPr>
          <p:nvPr>
            <p:custDataLst>
              <p:tags r:id="rId4"/>
            </p:custDataLst>
          </p:nvPr>
        </p:nvPicPr>
        <p:blipFill>
          <a:blip r:embed="rId6"/>
          <a:stretch>
            <a:fillRect/>
          </a:stretch>
        </p:blipFill>
        <p:spPr>
          <a:xfrm>
            <a:off x="0" y="712549"/>
            <a:ext cx="9144000" cy="4742962"/>
          </a:xfrm>
          <a:prstGeom prst="rect">
            <a:avLst/>
          </a:prstGeom>
        </p:spPr>
      </p:pic>
    </p:spTree>
    <p:extLst>
      <p:ext uri="{BB962C8B-B14F-4D97-AF65-F5344CB8AC3E}">
        <p14:creationId xmlns:p14="http://schemas.microsoft.com/office/powerpoint/2010/main" val="2390869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0CA53CDA-2B00-44A8-9A61-8E4D7729B3E9}"/>
              </a:ext>
            </a:extLst>
          </p:cNvPr>
          <p:cNvSpPr>
            <a:spLocks noGrp="1"/>
          </p:cNvSpPr>
          <p:nvPr>
            <p:ph type="title"/>
            <p:custDataLst>
              <p:tags r:id="rId1"/>
            </p:custDataLst>
          </p:nvPr>
        </p:nvSpPr>
        <p:spPr/>
        <p:txBody>
          <a:bodyPr>
            <a:normAutofit/>
          </a:bodyPr>
          <a:lstStyle/>
          <a:p>
            <a:r>
              <a:rPr lang="fr-FR" dirty="0"/>
              <a:t>En résumé</a:t>
            </a:r>
          </a:p>
        </p:txBody>
      </p:sp>
      <p:sp>
        <p:nvSpPr>
          <p:cNvPr id="2" name="Espace réservé du contenu 1">
            <a:extLst>
              <a:ext uri="{FF2B5EF4-FFF2-40B4-BE49-F238E27FC236}">
                <a16:creationId xmlns:a16="http://schemas.microsoft.com/office/drawing/2014/main" id="{45D35DF9-5A23-4D14-B25F-EB8A00661148}"/>
              </a:ext>
            </a:extLst>
          </p:cNvPr>
          <p:cNvSpPr>
            <a:spLocks noGrp="1"/>
          </p:cNvSpPr>
          <p:nvPr>
            <p:ph idx="1"/>
            <p:custDataLst>
              <p:tags r:id="rId2"/>
            </p:custDataLst>
          </p:nvPr>
        </p:nvSpPr>
        <p:spPr>
          <a:xfrm>
            <a:off x="628650" y="1556792"/>
            <a:ext cx="7886700" cy="4620171"/>
          </a:xfrm>
        </p:spPr>
        <p:txBody>
          <a:bodyPr/>
          <a:lstStyle/>
          <a:p>
            <a:endParaRPr lang="fr-FR" dirty="0"/>
          </a:p>
          <a:p>
            <a:r>
              <a:rPr lang="fr-FR" dirty="0"/>
              <a:t>Un risque accru d’être sans abri pour les familles immigrées primo-arrivantes à Paris depuis 2011, date à laquelle le </a:t>
            </a:r>
            <a:r>
              <a:rPr lang="fr-FR" dirty="0" err="1"/>
              <a:t>Samusocial</a:t>
            </a:r>
            <a:r>
              <a:rPr lang="fr-FR" dirty="0"/>
              <a:t> émet les premiers refus d’hébergement.</a:t>
            </a:r>
          </a:p>
          <a:p>
            <a:r>
              <a:rPr lang="fr-FR" dirty="0"/>
              <a:t>La faiblesse des ressources économiques et sociales vient expliquer l’impossibilité pour ces familles de trouver une solution temporaire d’hébergement et donc de faire garder les enfants.</a:t>
            </a:r>
          </a:p>
          <a:p>
            <a:r>
              <a:rPr lang="fr-FR" dirty="0"/>
              <a:t>Des épisodes de courte durée et dont la temporalité dans la trajectoire résidentielle varie selon les familles :</a:t>
            </a:r>
          </a:p>
          <a:p>
            <a:pPr lvl="1"/>
            <a:r>
              <a:rPr lang="fr-FR" dirty="0"/>
              <a:t>Après l’arrivée en France pour près d’un tiers des familles</a:t>
            </a:r>
          </a:p>
          <a:p>
            <a:pPr lvl="1"/>
            <a:r>
              <a:rPr lang="fr-FR" dirty="0"/>
              <a:t>Après épuisement des possibilités d’hébergement chez les tiers</a:t>
            </a:r>
          </a:p>
          <a:p>
            <a:pPr lvl="1"/>
            <a:r>
              <a:rPr lang="fr-FR" dirty="0"/>
              <a:t>Après une évacuation, en particulier de bidonvilles pour les ressortissants roumains</a:t>
            </a:r>
          </a:p>
          <a:p>
            <a:pPr lvl="1"/>
            <a:endParaRPr lang="fr-FR" dirty="0"/>
          </a:p>
        </p:txBody>
      </p:sp>
      <p:sp>
        <p:nvSpPr>
          <p:cNvPr id="4" name="Espace réservé de la date 3">
            <a:extLst>
              <a:ext uri="{FF2B5EF4-FFF2-40B4-BE49-F238E27FC236}">
                <a16:creationId xmlns:a16="http://schemas.microsoft.com/office/drawing/2014/main" id="{4650B816-BE0E-4D2E-A098-05EAB0E9FA17}"/>
              </a:ext>
            </a:extLst>
          </p:cNvPr>
          <p:cNvSpPr>
            <a:spLocks noGrp="1"/>
          </p:cNvSpPr>
          <p:nvPr>
            <p:ph type="dt" sz="half" idx="10"/>
            <p:custDataLst>
              <p:tags r:id="rId3"/>
            </p:custDataLst>
          </p:nvPr>
        </p:nvSpPr>
        <p:spPr/>
        <p:txBody>
          <a:bodyPr/>
          <a:lstStyle/>
          <a:p>
            <a:pPr>
              <a:defRPr/>
            </a:pPr>
            <a:fld id="{D3B1B32E-64AC-4323-BAF6-435495493C88}" type="datetime2">
              <a:rPr lang="fr-FR" smtClean="0"/>
              <a:t>vendredi 25 mars 2022</a:t>
            </a:fld>
            <a:endParaRPr lang="fr-FR" dirty="0"/>
          </a:p>
        </p:txBody>
      </p:sp>
      <p:sp>
        <p:nvSpPr>
          <p:cNvPr id="5" name="Espace réservé du pied de page 4">
            <a:extLst>
              <a:ext uri="{FF2B5EF4-FFF2-40B4-BE49-F238E27FC236}">
                <a16:creationId xmlns:a16="http://schemas.microsoft.com/office/drawing/2014/main" id="{2ADC0A23-FB23-4367-9895-D0990CC085FA}"/>
              </a:ext>
            </a:extLst>
          </p:cNvPr>
          <p:cNvSpPr>
            <a:spLocks noGrp="1"/>
          </p:cNvSpPr>
          <p:nvPr>
            <p:ph type="ftr" sz="quarter" idx="11"/>
            <p:custDataLst>
              <p:tags r:id="rId4"/>
            </p:custDataLst>
          </p:nvPr>
        </p:nvSpPr>
        <p:spPr/>
        <p:txBody>
          <a:bodyPr/>
          <a:lstStyle/>
          <a:p>
            <a:pPr>
              <a:defRPr/>
            </a:pPr>
            <a:r>
              <a:rPr lang="fr-FR"/>
              <a:t>Séminaire DREES</a:t>
            </a:r>
          </a:p>
        </p:txBody>
      </p:sp>
      <p:sp>
        <p:nvSpPr>
          <p:cNvPr id="6" name="Espace réservé du numéro de diapositive 5">
            <a:extLst>
              <a:ext uri="{FF2B5EF4-FFF2-40B4-BE49-F238E27FC236}">
                <a16:creationId xmlns:a16="http://schemas.microsoft.com/office/drawing/2014/main" id="{BF8865DB-48E4-4CE3-98D1-7756A161DA6D}"/>
              </a:ext>
            </a:extLst>
          </p:cNvPr>
          <p:cNvSpPr>
            <a:spLocks noGrp="1"/>
          </p:cNvSpPr>
          <p:nvPr>
            <p:ph type="sldNum" sz="quarter" idx="12"/>
            <p:custDataLst>
              <p:tags r:id="rId5"/>
            </p:custDataLst>
          </p:nvPr>
        </p:nvSpPr>
        <p:spPr/>
        <p:txBody>
          <a:bodyPr/>
          <a:lstStyle/>
          <a:p>
            <a:fld id="{96209199-FF7A-4981-BB4E-B623B26AA074}" type="slidenum">
              <a:rPr lang="fr-FR" altLang="fr-FR" smtClean="0"/>
              <a:pPr/>
              <a:t>12</a:t>
            </a:fld>
            <a:endParaRPr lang="fr-FR" altLang="fr-FR"/>
          </a:p>
        </p:txBody>
      </p:sp>
    </p:spTree>
    <p:extLst>
      <p:ext uri="{BB962C8B-B14F-4D97-AF65-F5344CB8AC3E}">
        <p14:creationId xmlns:p14="http://schemas.microsoft.com/office/powerpoint/2010/main" val="2157476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390221-106A-426F-9C10-F8460DBA509B}"/>
              </a:ext>
            </a:extLst>
          </p:cNvPr>
          <p:cNvSpPr>
            <a:spLocks noGrp="1"/>
          </p:cNvSpPr>
          <p:nvPr>
            <p:ph type="title"/>
            <p:custDataLst>
              <p:tags r:id="rId1"/>
            </p:custDataLst>
          </p:nvPr>
        </p:nvSpPr>
        <p:spPr/>
        <p:txBody>
          <a:bodyPr/>
          <a:lstStyle/>
          <a:p>
            <a:r>
              <a:rPr lang="fr-FR" dirty="0"/>
              <a:t>2. Analyse des lieux de la survie : des stratégies différenciées</a:t>
            </a:r>
          </a:p>
        </p:txBody>
      </p:sp>
      <p:sp>
        <p:nvSpPr>
          <p:cNvPr id="3" name="Espace réservé du texte 2">
            <a:extLst>
              <a:ext uri="{FF2B5EF4-FFF2-40B4-BE49-F238E27FC236}">
                <a16:creationId xmlns:a16="http://schemas.microsoft.com/office/drawing/2014/main" id="{05C6CEC3-F6EC-43F8-AC64-79119B422584}"/>
              </a:ext>
            </a:extLst>
          </p:cNvPr>
          <p:cNvSpPr>
            <a:spLocks noGrp="1"/>
          </p:cNvSpPr>
          <p:nvPr>
            <p:ph type="body" idx="1"/>
            <p:custDataLst>
              <p:tags r:id="rId2"/>
            </p:custDataLst>
          </p:nvPr>
        </p:nvSpPr>
        <p:spPr/>
        <p:txBody>
          <a:bodyPr/>
          <a:lstStyle/>
          <a:p>
            <a:endParaRPr lang="fr-FR"/>
          </a:p>
        </p:txBody>
      </p:sp>
      <p:sp>
        <p:nvSpPr>
          <p:cNvPr id="4" name="Espace réservé de la date 3">
            <a:extLst>
              <a:ext uri="{FF2B5EF4-FFF2-40B4-BE49-F238E27FC236}">
                <a16:creationId xmlns:a16="http://schemas.microsoft.com/office/drawing/2014/main" id="{F753036D-D09B-4ED2-8016-B3E654899F42}"/>
              </a:ext>
            </a:extLst>
          </p:cNvPr>
          <p:cNvSpPr>
            <a:spLocks noGrp="1"/>
          </p:cNvSpPr>
          <p:nvPr>
            <p:ph type="dt" sz="half" idx="10"/>
            <p:custDataLst>
              <p:tags r:id="rId3"/>
            </p:custDataLst>
          </p:nvPr>
        </p:nvSpPr>
        <p:spPr/>
        <p:txBody>
          <a:bodyPr/>
          <a:lstStyle/>
          <a:p>
            <a:pPr>
              <a:defRPr/>
            </a:pPr>
            <a:fld id="{7B9ACF1D-255A-4AD5-83AA-6F2096A1F3BC}" type="datetime2">
              <a:rPr lang="fr-FR" smtClean="0"/>
              <a:t>vendredi 25 mars 2022</a:t>
            </a:fld>
            <a:endParaRPr lang="fr-FR" dirty="0"/>
          </a:p>
        </p:txBody>
      </p:sp>
      <p:sp>
        <p:nvSpPr>
          <p:cNvPr id="5" name="Espace réservé du pied de page 4">
            <a:extLst>
              <a:ext uri="{FF2B5EF4-FFF2-40B4-BE49-F238E27FC236}">
                <a16:creationId xmlns:a16="http://schemas.microsoft.com/office/drawing/2014/main" id="{F0EC3C92-097C-4133-9E5F-9C9637A8AD06}"/>
              </a:ext>
            </a:extLst>
          </p:cNvPr>
          <p:cNvSpPr>
            <a:spLocks noGrp="1"/>
          </p:cNvSpPr>
          <p:nvPr>
            <p:ph type="ftr" sz="quarter" idx="11"/>
            <p:custDataLst>
              <p:tags r:id="rId4"/>
            </p:custDataLst>
          </p:nvPr>
        </p:nvSpPr>
        <p:spPr/>
        <p:txBody>
          <a:bodyPr/>
          <a:lstStyle/>
          <a:p>
            <a:pPr>
              <a:defRPr/>
            </a:pPr>
            <a:r>
              <a:rPr lang="fr-FR"/>
              <a:t>Séminaire DREES</a:t>
            </a:r>
          </a:p>
        </p:txBody>
      </p:sp>
      <p:sp>
        <p:nvSpPr>
          <p:cNvPr id="6" name="Espace réservé du numéro de diapositive 5">
            <a:extLst>
              <a:ext uri="{FF2B5EF4-FFF2-40B4-BE49-F238E27FC236}">
                <a16:creationId xmlns:a16="http://schemas.microsoft.com/office/drawing/2014/main" id="{67A7D2C2-9150-4202-BDC3-63C229BD47EA}"/>
              </a:ext>
            </a:extLst>
          </p:cNvPr>
          <p:cNvSpPr>
            <a:spLocks noGrp="1"/>
          </p:cNvSpPr>
          <p:nvPr>
            <p:ph type="sldNum" sz="quarter" idx="12"/>
            <p:custDataLst>
              <p:tags r:id="rId5"/>
            </p:custDataLst>
          </p:nvPr>
        </p:nvSpPr>
        <p:spPr/>
        <p:txBody>
          <a:bodyPr/>
          <a:lstStyle/>
          <a:p>
            <a:fld id="{D816F3C9-C705-4D1F-82F5-3CF137C9CE63}" type="slidenum">
              <a:rPr lang="fr-FR" altLang="fr-FR" smtClean="0"/>
              <a:pPr/>
              <a:t>13</a:t>
            </a:fld>
            <a:endParaRPr lang="fr-FR" altLang="fr-FR"/>
          </a:p>
        </p:txBody>
      </p:sp>
    </p:spTree>
    <p:extLst>
      <p:ext uri="{BB962C8B-B14F-4D97-AF65-F5344CB8AC3E}">
        <p14:creationId xmlns:p14="http://schemas.microsoft.com/office/powerpoint/2010/main" val="388008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5BCC4621-C9C8-4372-ABC1-4E4BDCB53831}"/>
              </a:ext>
            </a:extLst>
          </p:cNvPr>
          <p:cNvSpPr>
            <a:spLocks noGrp="1"/>
          </p:cNvSpPr>
          <p:nvPr>
            <p:ph type="title"/>
            <p:custDataLst>
              <p:tags r:id="rId1"/>
            </p:custDataLst>
          </p:nvPr>
        </p:nvSpPr>
        <p:spPr/>
        <p:txBody>
          <a:bodyPr/>
          <a:lstStyle/>
          <a:p>
            <a:r>
              <a:rPr lang="fr-FR" dirty="0"/>
              <a:t>Les lieux de survie marquée par des stratégies différenciées</a:t>
            </a:r>
          </a:p>
        </p:txBody>
      </p:sp>
      <p:sp>
        <p:nvSpPr>
          <p:cNvPr id="2" name="Espace réservé du contenu 1">
            <a:extLst>
              <a:ext uri="{FF2B5EF4-FFF2-40B4-BE49-F238E27FC236}">
                <a16:creationId xmlns:a16="http://schemas.microsoft.com/office/drawing/2014/main" id="{2F51E598-BFA7-429D-A6F5-5EED81C54F42}"/>
              </a:ext>
            </a:extLst>
          </p:cNvPr>
          <p:cNvSpPr>
            <a:spLocks noGrp="1"/>
          </p:cNvSpPr>
          <p:nvPr>
            <p:ph idx="1"/>
            <p:custDataLst>
              <p:tags r:id="rId2"/>
            </p:custDataLst>
          </p:nvPr>
        </p:nvSpPr>
        <p:spPr/>
        <p:txBody>
          <a:bodyPr>
            <a:normAutofit/>
          </a:bodyPr>
          <a:lstStyle/>
          <a:p>
            <a:r>
              <a:rPr lang="fr-FR" dirty="0"/>
              <a:t>La présence de familles à la rue devient particulièrement visible à partir de l’année 2011 :</a:t>
            </a:r>
          </a:p>
          <a:p>
            <a:pPr lvl="1"/>
            <a:r>
              <a:rPr lang="fr-FR" dirty="0"/>
              <a:t> Dans l’espace public, aux abords de la place de la Bastille</a:t>
            </a:r>
          </a:p>
          <a:p>
            <a:pPr lvl="1"/>
            <a:r>
              <a:rPr lang="fr-FR" dirty="0"/>
              <a:t> Dans les urgences des hôpitaux : </a:t>
            </a:r>
          </a:p>
          <a:p>
            <a:pPr lvl="2"/>
            <a:r>
              <a:rPr lang="fr-FR" dirty="0"/>
              <a:t>la direction de l’Assistance publique des Hôpitaux de Paris (AP-HP) transmet une note à l’ensemble des services hospitaliers parisiens « concernant la gestion des familles avec enfants mineurs et/ou de femmes enceintes avec ou sans enfants se présentant à l’hôpital en recherche d’hébergement »</a:t>
            </a:r>
          </a:p>
          <a:p>
            <a:pPr lvl="1"/>
            <a:r>
              <a:rPr lang="fr-FR" dirty="0"/>
              <a:t>L’installation de migrants depuis 2015</a:t>
            </a:r>
          </a:p>
          <a:p>
            <a:r>
              <a:rPr lang="fr-FR" dirty="0"/>
              <a:t>Dans l’enquête ENFAMS, parmi les personnes ayant déclaré avoir déjà été sans-abri :</a:t>
            </a:r>
          </a:p>
          <a:p>
            <a:pPr lvl="1"/>
            <a:r>
              <a:rPr lang="fr-FR" dirty="0"/>
              <a:t>30 % ont déjà dormi à la rue ou dans un jardin public</a:t>
            </a:r>
          </a:p>
          <a:p>
            <a:pPr lvl="1"/>
            <a:r>
              <a:rPr lang="fr-FR" dirty="0"/>
              <a:t>44 % ont déjà dormi dans un hôpital</a:t>
            </a:r>
          </a:p>
          <a:p>
            <a:pPr lvl="1"/>
            <a:r>
              <a:rPr lang="fr-FR" dirty="0"/>
              <a:t>32 % dans un autre lieu (gare, aéroport, hall d’immeuble, voiture, bus, train, tente ou cabane, lieu de culte).</a:t>
            </a:r>
          </a:p>
        </p:txBody>
      </p:sp>
      <p:sp>
        <p:nvSpPr>
          <p:cNvPr id="4" name="Espace réservé de la date 3">
            <a:extLst>
              <a:ext uri="{FF2B5EF4-FFF2-40B4-BE49-F238E27FC236}">
                <a16:creationId xmlns:a16="http://schemas.microsoft.com/office/drawing/2014/main" id="{C36DD5CF-E3BA-4595-BE95-4A6469CF4CA1}"/>
              </a:ext>
            </a:extLst>
          </p:cNvPr>
          <p:cNvSpPr>
            <a:spLocks noGrp="1"/>
          </p:cNvSpPr>
          <p:nvPr>
            <p:ph type="dt" sz="half" idx="10"/>
            <p:custDataLst>
              <p:tags r:id="rId3"/>
            </p:custDataLst>
          </p:nvPr>
        </p:nvSpPr>
        <p:spPr/>
        <p:txBody>
          <a:bodyPr/>
          <a:lstStyle/>
          <a:p>
            <a:pPr>
              <a:defRPr/>
            </a:pPr>
            <a:fld id="{7F16E882-2F6B-46CA-9D38-76A7DD17E70D}" type="datetime2">
              <a:rPr lang="fr-FR" smtClean="0"/>
              <a:t>vendredi 25 mars 2022</a:t>
            </a:fld>
            <a:endParaRPr lang="fr-FR" dirty="0"/>
          </a:p>
        </p:txBody>
      </p:sp>
      <p:sp>
        <p:nvSpPr>
          <p:cNvPr id="5" name="Espace réservé du pied de page 4">
            <a:extLst>
              <a:ext uri="{FF2B5EF4-FFF2-40B4-BE49-F238E27FC236}">
                <a16:creationId xmlns:a16="http://schemas.microsoft.com/office/drawing/2014/main" id="{BC8A15FA-83E0-4329-8209-4584E32ABCED}"/>
              </a:ext>
            </a:extLst>
          </p:cNvPr>
          <p:cNvSpPr>
            <a:spLocks noGrp="1"/>
          </p:cNvSpPr>
          <p:nvPr>
            <p:ph type="ftr" sz="quarter" idx="11"/>
            <p:custDataLst>
              <p:tags r:id="rId4"/>
            </p:custDataLst>
          </p:nvPr>
        </p:nvSpPr>
        <p:spPr/>
        <p:txBody>
          <a:bodyPr/>
          <a:lstStyle/>
          <a:p>
            <a:pPr>
              <a:defRPr/>
            </a:pPr>
            <a:r>
              <a:rPr lang="fr-FR"/>
              <a:t>Séminaire DREES</a:t>
            </a:r>
          </a:p>
        </p:txBody>
      </p:sp>
      <p:sp>
        <p:nvSpPr>
          <p:cNvPr id="6" name="Espace réservé du numéro de diapositive 5">
            <a:extLst>
              <a:ext uri="{FF2B5EF4-FFF2-40B4-BE49-F238E27FC236}">
                <a16:creationId xmlns:a16="http://schemas.microsoft.com/office/drawing/2014/main" id="{DEB18862-876A-4703-9BFA-C0E515AD3DCD}"/>
              </a:ext>
            </a:extLst>
          </p:cNvPr>
          <p:cNvSpPr>
            <a:spLocks noGrp="1"/>
          </p:cNvSpPr>
          <p:nvPr>
            <p:ph type="sldNum" sz="quarter" idx="12"/>
            <p:custDataLst>
              <p:tags r:id="rId5"/>
            </p:custDataLst>
          </p:nvPr>
        </p:nvSpPr>
        <p:spPr/>
        <p:txBody>
          <a:bodyPr/>
          <a:lstStyle/>
          <a:p>
            <a:fld id="{96209199-FF7A-4981-BB4E-B623B26AA074}" type="slidenum">
              <a:rPr lang="fr-FR" altLang="fr-FR" smtClean="0"/>
              <a:pPr/>
              <a:t>14</a:t>
            </a:fld>
            <a:endParaRPr lang="fr-FR" altLang="fr-FR"/>
          </a:p>
        </p:txBody>
      </p:sp>
    </p:spTree>
    <p:extLst>
      <p:ext uri="{BB962C8B-B14F-4D97-AF65-F5344CB8AC3E}">
        <p14:creationId xmlns:p14="http://schemas.microsoft.com/office/powerpoint/2010/main" val="3976716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778D69B3-C0DA-4DB2-B5C3-1899155B2D06}"/>
              </a:ext>
            </a:extLst>
          </p:cNvPr>
          <p:cNvSpPr>
            <a:spLocks noGrp="1"/>
          </p:cNvSpPr>
          <p:nvPr>
            <p:ph type="title"/>
            <p:custDataLst>
              <p:tags r:id="rId1"/>
            </p:custDataLst>
          </p:nvPr>
        </p:nvSpPr>
        <p:spPr/>
        <p:txBody>
          <a:bodyPr/>
          <a:lstStyle/>
          <a:p>
            <a:r>
              <a:rPr lang="fr-FR" dirty="0"/>
              <a:t>Être à la rue en famille : analyse des lieux de survie</a:t>
            </a:r>
          </a:p>
        </p:txBody>
      </p:sp>
      <p:sp>
        <p:nvSpPr>
          <p:cNvPr id="2" name="Espace réservé du contenu 1">
            <a:extLst>
              <a:ext uri="{FF2B5EF4-FFF2-40B4-BE49-F238E27FC236}">
                <a16:creationId xmlns:a16="http://schemas.microsoft.com/office/drawing/2014/main" id="{CCE7256C-5578-47B3-82B0-863C39DD0B5B}"/>
              </a:ext>
            </a:extLst>
          </p:cNvPr>
          <p:cNvSpPr>
            <a:spLocks noGrp="1"/>
          </p:cNvSpPr>
          <p:nvPr>
            <p:ph idx="1"/>
            <p:custDataLst>
              <p:tags r:id="rId2"/>
            </p:custDataLst>
          </p:nvPr>
        </p:nvSpPr>
        <p:spPr/>
        <p:txBody>
          <a:bodyPr/>
          <a:lstStyle/>
          <a:p>
            <a:r>
              <a:rPr lang="fr-FR" sz="2400" dirty="0"/>
              <a:t>Les lieux où passer la nuit en l’absence d’hébergement sont multiples et révèlent les tactiques de survie mises en œuvre par les personnes.</a:t>
            </a:r>
          </a:p>
          <a:p>
            <a:r>
              <a:rPr lang="fr-FR" sz="2400" dirty="0"/>
              <a:t>Le choix du lieu dépend de nombreux facteurs :</a:t>
            </a:r>
          </a:p>
          <a:p>
            <a:pPr lvl="1"/>
            <a:r>
              <a:rPr lang="fr-FR" sz="2000" dirty="0"/>
              <a:t> la connaissance du territoire, le temps passé sans-abri, les conseils reçus par un tiers (un riverain autorisant la famille à dormir dans la cage d’escalier d’un immeuble, une intervenante sociale renseignant le nom d’un hôpital, etc.), ou encore le type de famille (monoparentale ou non).</a:t>
            </a:r>
          </a:p>
          <a:p>
            <a:pPr lvl="1"/>
            <a:r>
              <a:rPr lang="fr-FR" sz="2000" dirty="0"/>
              <a:t> À ces situations s’ajoutent les évènements survenus au cours de la trajectoire (viol, violence, vol d’objets personnels) qui orientent les personnes vers des lieux plus sécurisés.</a:t>
            </a:r>
          </a:p>
        </p:txBody>
      </p:sp>
      <p:sp>
        <p:nvSpPr>
          <p:cNvPr id="4" name="Espace réservé de la date 3">
            <a:extLst>
              <a:ext uri="{FF2B5EF4-FFF2-40B4-BE49-F238E27FC236}">
                <a16:creationId xmlns:a16="http://schemas.microsoft.com/office/drawing/2014/main" id="{4F18746B-AF8A-4825-8024-EBB98A7C0625}"/>
              </a:ext>
            </a:extLst>
          </p:cNvPr>
          <p:cNvSpPr>
            <a:spLocks noGrp="1"/>
          </p:cNvSpPr>
          <p:nvPr>
            <p:ph type="dt" sz="half" idx="10"/>
            <p:custDataLst>
              <p:tags r:id="rId3"/>
            </p:custDataLst>
          </p:nvPr>
        </p:nvSpPr>
        <p:spPr/>
        <p:txBody>
          <a:bodyPr/>
          <a:lstStyle/>
          <a:p>
            <a:pPr>
              <a:defRPr/>
            </a:pPr>
            <a:fld id="{9F3F7D08-0F9E-401F-B5E5-9B022B249745}" type="datetime2">
              <a:rPr lang="fr-FR" smtClean="0"/>
              <a:t>vendredi 25 mars 2022</a:t>
            </a:fld>
            <a:endParaRPr lang="fr-FR" dirty="0"/>
          </a:p>
        </p:txBody>
      </p:sp>
      <p:sp>
        <p:nvSpPr>
          <p:cNvPr id="5" name="Espace réservé du pied de page 4">
            <a:extLst>
              <a:ext uri="{FF2B5EF4-FFF2-40B4-BE49-F238E27FC236}">
                <a16:creationId xmlns:a16="http://schemas.microsoft.com/office/drawing/2014/main" id="{6FC87B72-8B9B-404F-88C9-14E113D02C29}"/>
              </a:ext>
            </a:extLst>
          </p:cNvPr>
          <p:cNvSpPr>
            <a:spLocks noGrp="1"/>
          </p:cNvSpPr>
          <p:nvPr>
            <p:ph type="ftr" sz="quarter" idx="11"/>
            <p:custDataLst>
              <p:tags r:id="rId4"/>
            </p:custDataLst>
          </p:nvPr>
        </p:nvSpPr>
        <p:spPr/>
        <p:txBody>
          <a:bodyPr/>
          <a:lstStyle/>
          <a:p>
            <a:pPr>
              <a:defRPr/>
            </a:pPr>
            <a:r>
              <a:rPr lang="fr-FR"/>
              <a:t>Séminaire DREES</a:t>
            </a:r>
            <a:endParaRPr lang="fr-FR" dirty="0"/>
          </a:p>
        </p:txBody>
      </p:sp>
      <p:sp>
        <p:nvSpPr>
          <p:cNvPr id="6" name="Espace réservé du numéro de diapositive 5">
            <a:extLst>
              <a:ext uri="{FF2B5EF4-FFF2-40B4-BE49-F238E27FC236}">
                <a16:creationId xmlns:a16="http://schemas.microsoft.com/office/drawing/2014/main" id="{3A071051-D14E-4E00-BFAC-662E4ABDFA66}"/>
              </a:ext>
            </a:extLst>
          </p:cNvPr>
          <p:cNvSpPr>
            <a:spLocks noGrp="1"/>
          </p:cNvSpPr>
          <p:nvPr>
            <p:ph type="sldNum" sz="quarter" idx="12"/>
            <p:custDataLst>
              <p:tags r:id="rId5"/>
            </p:custDataLst>
          </p:nvPr>
        </p:nvSpPr>
        <p:spPr/>
        <p:txBody>
          <a:bodyPr/>
          <a:lstStyle/>
          <a:p>
            <a:fld id="{96209199-FF7A-4981-BB4E-B623B26AA074}" type="slidenum">
              <a:rPr lang="fr-FR" altLang="fr-FR" smtClean="0"/>
              <a:pPr/>
              <a:t>15</a:t>
            </a:fld>
            <a:endParaRPr lang="fr-FR" altLang="fr-FR"/>
          </a:p>
        </p:txBody>
      </p:sp>
    </p:spTree>
    <p:extLst>
      <p:ext uri="{BB962C8B-B14F-4D97-AF65-F5344CB8AC3E}">
        <p14:creationId xmlns:p14="http://schemas.microsoft.com/office/powerpoint/2010/main" val="11139882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3283A4A3-A244-44FE-B0E2-3EC8ECBA1F93}"/>
              </a:ext>
            </a:extLst>
          </p:cNvPr>
          <p:cNvSpPr>
            <a:spLocks noGrp="1"/>
          </p:cNvSpPr>
          <p:nvPr>
            <p:ph type="title"/>
            <p:custDataLst>
              <p:tags r:id="rId1"/>
            </p:custDataLst>
          </p:nvPr>
        </p:nvSpPr>
        <p:spPr/>
        <p:txBody>
          <a:bodyPr/>
          <a:lstStyle/>
          <a:p>
            <a:r>
              <a:rPr lang="fr-FR" dirty="0"/>
              <a:t>Être à la rue en famille : dormir à l’hôpital</a:t>
            </a:r>
          </a:p>
        </p:txBody>
      </p:sp>
      <p:sp>
        <p:nvSpPr>
          <p:cNvPr id="2" name="Espace réservé du contenu 1">
            <a:extLst>
              <a:ext uri="{FF2B5EF4-FFF2-40B4-BE49-F238E27FC236}">
                <a16:creationId xmlns:a16="http://schemas.microsoft.com/office/drawing/2014/main" id="{4A01D201-FD5A-48E2-B6CF-648935FB2DB5}"/>
              </a:ext>
            </a:extLst>
          </p:cNvPr>
          <p:cNvSpPr>
            <a:spLocks noGrp="1"/>
          </p:cNvSpPr>
          <p:nvPr>
            <p:ph idx="1"/>
            <p:custDataLst>
              <p:tags r:id="rId2"/>
            </p:custDataLst>
          </p:nvPr>
        </p:nvSpPr>
        <p:spPr/>
        <p:txBody>
          <a:bodyPr>
            <a:normAutofit/>
          </a:bodyPr>
          <a:lstStyle/>
          <a:p>
            <a:r>
              <a:rPr lang="fr-FR" sz="2800" dirty="0"/>
              <a:t>Les hôpitaux pédiatriques, de l’Est parisien et de Seine–Saint-Denis sont les plus affectés par ce phénomène.</a:t>
            </a:r>
          </a:p>
          <a:p>
            <a:r>
              <a:rPr lang="fr-FR" sz="2800" dirty="0"/>
              <a:t>Une arrivée qui ne se fait pas par hasard :</a:t>
            </a:r>
          </a:p>
          <a:p>
            <a:pPr lvl="1"/>
            <a:r>
              <a:rPr lang="fr-FR" sz="2400" dirty="0"/>
              <a:t>Les familles viennent généralement dans les hôpitaux qu’elles connaissent, c’est-à-dire, ceux dans lesquels l’un des enfants a un suivi médical, les femmes ont accouché, ou bien lorsqu’elles y sont orientées par une intervenante sociale. </a:t>
            </a:r>
          </a:p>
        </p:txBody>
      </p:sp>
      <p:sp>
        <p:nvSpPr>
          <p:cNvPr id="4" name="Espace réservé de la date 3">
            <a:extLst>
              <a:ext uri="{FF2B5EF4-FFF2-40B4-BE49-F238E27FC236}">
                <a16:creationId xmlns:a16="http://schemas.microsoft.com/office/drawing/2014/main" id="{003FFFC4-C511-4FE7-9E9E-19CA1D87573C}"/>
              </a:ext>
            </a:extLst>
          </p:cNvPr>
          <p:cNvSpPr>
            <a:spLocks noGrp="1"/>
          </p:cNvSpPr>
          <p:nvPr>
            <p:ph type="dt" sz="half" idx="10"/>
            <p:custDataLst>
              <p:tags r:id="rId3"/>
            </p:custDataLst>
          </p:nvPr>
        </p:nvSpPr>
        <p:spPr/>
        <p:txBody>
          <a:bodyPr/>
          <a:lstStyle/>
          <a:p>
            <a:pPr>
              <a:defRPr/>
            </a:pPr>
            <a:fld id="{C4163C79-0BBE-467F-9D1F-DC484EEE133E}" type="datetime2">
              <a:rPr lang="fr-FR" smtClean="0"/>
              <a:t>vendredi 25 mars 2022</a:t>
            </a:fld>
            <a:endParaRPr lang="fr-FR" dirty="0"/>
          </a:p>
        </p:txBody>
      </p:sp>
      <p:sp>
        <p:nvSpPr>
          <p:cNvPr id="5" name="Espace réservé du pied de page 4">
            <a:extLst>
              <a:ext uri="{FF2B5EF4-FFF2-40B4-BE49-F238E27FC236}">
                <a16:creationId xmlns:a16="http://schemas.microsoft.com/office/drawing/2014/main" id="{DF666EB5-0CDF-490E-A176-B2E5640DCADD}"/>
              </a:ext>
            </a:extLst>
          </p:cNvPr>
          <p:cNvSpPr>
            <a:spLocks noGrp="1"/>
          </p:cNvSpPr>
          <p:nvPr>
            <p:ph type="ftr" sz="quarter" idx="11"/>
            <p:custDataLst>
              <p:tags r:id="rId4"/>
            </p:custDataLst>
          </p:nvPr>
        </p:nvSpPr>
        <p:spPr/>
        <p:txBody>
          <a:bodyPr/>
          <a:lstStyle/>
          <a:p>
            <a:pPr>
              <a:defRPr/>
            </a:pPr>
            <a:r>
              <a:rPr lang="fr-FR"/>
              <a:t>Séminaire DREES</a:t>
            </a:r>
          </a:p>
        </p:txBody>
      </p:sp>
      <p:sp>
        <p:nvSpPr>
          <p:cNvPr id="6" name="Espace réservé du numéro de diapositive 5">
            <a:extLst>
              <a:ext uri="{FF2B5EF4-FFF2-40B4-BE49-F238E27FC236}">
                <a16:creationId xmlns:a16="http://schemas.microsoft.com/office/drawing/2014/main" id="{75822845-CA69-4B1B-A02A-AE6AA827AD09}"/>
              </a:ext>
            </a:extLst>
          </p:cNvPr>
          <p:cNvSpPr>
            <a:spLocks noGrp="1"/>
          </p:cNvSpPr>
          <p:nvPr>
            <p:ph type="sldNum" sz="quarter" idx="12"/>
            <p:custDataLst>
              <p:tags r:id="rId5"/>
            </p:custDataLst>
          </p:nvPr>
        </p:nvSpPr>
        <p:spPr/>
        <p:txBody>
          <a:bodyPr/>
          <a:lstStyle/>
          <a:p>
            <a:fld id="{96209199-FF7A-4981-BB4E-B623B26AA074}" type="slidenum">
              <a:rPr lang="fr-FR" altLang="fr-FR" smtClean="0"/>
              <a:pPr/>
              <a:t>16</a:t>
            </a:fld>
            <a:endParaRPr lang="fr-FR" altLang="fr-FR"/>
          </a:p>
        </p:txBody>
      </p:sp>
    </p:spTree>
    <p:extLst>
      <p:ext uri="{BB962C8B-B14F-4D97-AF65-F5344CB8AC3E}">
        <p14:creationId xmlns:p14="http://schemas.microsoft.com/office/powerpoint/2010/main" val="12820077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3A683062-9343-4D04-92E1-A84A44E2DB01}"/>
              </a:ext>
            </a:extLst>
          </p:cNvPr>
          <p:cNvSpPr>
            <a:spLocks noGrp="1"/>
          </p:cNvSpPr>
          <p:nvPr>
            <p:ph type="title"/>
            <p:custDataLst>
              <p:tags r:id="rId1"/>
            </p:custDataLst>
          </p:nvPr>
        </p:nvSpPr>
        <p:spPr/>
        <p:txBody>
          <a:bodyPr/>
          <a:lstStyle/>
          <a:p>
            <a:r>
              <a:rPr lang="fr-FR" dirty="0"/>
              <a:t>Être à la rue en famille : dormir à l’hôpital</a:t>
            </a:r>
          </a:p>
        </p:txBody>
      </p:sp>
      <p:sp>
        <p:nvSpPr>
          <p:cNvPr id="2" name="Espace réservé du contenu 1">
            <a:extLst>
              <a:ext uri="{FF2B5EF4-FFF2-40B4-BE49-F238E27FC236}">
                <a16:creationId xmlns:a16="http://schemas.microsoft.com/office/drawing/2014/main" id="{ADA8B083-01FC-4A28-B480-7DFF934389F5}"/>
              </a:ext>
            </a:extLst>
          </p:cNvPr>
          <p:cNvSpPr>
            <a:spLocks noGrp="1"/>
          </p:cNvSpPr>
          <p:nvPr>
            <p:ph idx="1"/>
            <p:custDataLst>
              <p:tags r:id="rId2"/>
            </p:custDataLst>
          </p:nvPr>
        </p:nvSpPr>
        <p:spPr>
          <a:xfrm>
            <a:off x="468312" y="1412776"/>
            <a:ext cx="8207375" cy="4669979"/>
          </a:xfrm>
        </p:spPr>
        <p:txBody>
          <a:bodyPr/>
          <a:lstStyle/>
          <a:p>
            <a:r>
              <a:rPr lang="fr-FR" sz="2800" dirty="0"/>
              <a:t>La saturation croissante des dispositifs d’hébergement d’urgence conduit de plus en plus d’acteurs à orienter les familles vers les services d’urgences pédiatriques parisiens.</a:t>
            </a:r>
          </a:p>
          <a:p>
            <a:r>
              <a:rPr lang="fr-FR" sz="2800" dirty="0"/>
              <a:t>Mise en place de règles face à l’afflux de personnes :</a:t>
            </a:r>
          </a:p>
          <a:p>
            <a:pPr lvl="1"/>
            <a:r>
              <a:rPr lang="fr-FR" sz="2400" dirty="0"/>
              <a:t> Recueil d’informations, espaces aménagés pour la nuit, absence de distributif, coordination avec les maraudes, rencontres avec un travailleur social, etc.</a:t>
            </a:r>
          </a:p>
          <a:p>
            <a:pPr lvl="1"/>
            <a:r>
              <a:rPr lang="fr-FR" sz="2400" dirty="0"/>
              <a:t> Une mise à l’abri limitée dans le temps, mais pouvant être prolongée pour différentes raisons : mauvaise santé des enfants ou des parents, grossesse à terme, présence d’un nouveau-né. </a:t>
            </a:r>
          </a:p>
        </p:txBody>
      </p:sp>
      <p:sp>
        <p:nvSpPr>
          <p:cNvPr id="4" name="Espace réservé de la date 3">
            <a:extLst>
              <a:ext uri="{FF2B5EF4-FFF2-40B4-BE49-F238E27FC236}">
                <a16:creationId xmlns:a16="http://schemas.microsoft.com/office/drawing/2014/main" id="{8862C8D5-6C30-4852-B200-EA3805A6F531}"/>
              </a:ext>
            </a:extLst>
          </p:cNvPr>
          <p:cNvSpPr>
            <a:spLocks noGrp="1"/>
          </p:cNvSpPr>
          <p:nvPr>
            <p:ph type="dt" sz="half" idx="10"/>
            <p:custDataLst>
              <p:tags r:id="rId3"/>
            </p:custDataLst>
          </p:nvPr>
        </p:nvSpPr>
        <p:spPr/>
        <p:txBody>
          <a:bodyPr/>
          <a:lstStyle/>
          <a:p>
            <a:pPr>
              <a:defRPr/>
            </a:pPr>
            <a:fld id="{F201D6E1-24EB-46F7-B251-880BF51F418E}" type="datetime2">
              <a:rPr lang="fr-FR" smtClean="0"/>
              <a:t>vendredi 25 mars 2022</a:t>
            </a:fld>
            <a:endParaRPr lang="fr-FR" dirty="0"/>
          </a:p>
        </p:txBody>
      </p:sp>
      <p:sp>
        <p:nvSpPr>
          <p:cNvPr id="5" name="Espace réservé du pied de page 4">
            <a:extLst>
              <a:ext uri="{FF2B5EF4-FFF2-40B4-BE49-F238E27FC236}">
                <a16:creationId xmlns:a16="http://schemas.microsoft.com/office/drawing/2014/main" id="{FDC9D231-2433-4873-8731-50E9CC3BE561}"/>
              </a:ext>
            </a:extLst>
          </p:cNvPr>
          <p:cNvSpPr>
            <a:spLocks noGrp="1"/>
          </p:cNvSpPr>
          <p:nvPr>
            <p:ph type="ftr" sz="quarter" idx="11"/>
            <p:custDataLst>
              <p:tags r:id="rId4"/>
            </p:custDataLst>
          </p:nvPr>
        </p:nvSpPr>
        <p:spPr/>
        <p:txBody>
          <a:bodyPr/>
          <a:lstStyle/>
          <a:p>
            <a:pPr>
              <a:defRPr/>
            </a:pPr>
            <a:r>
              <a:rPr lang="fr-FR"/>
              <a:t>Séminaire DREES</a:t>
            </a:r>
          </a:p>
        </p:txBody>
      </p:sp>
      <p:sp>
        <p:nvSpPr>
          <p:cNvPr id="6" name="Espace réservé du numéro de diapositive 5">
            <a:extLst>
              <a:ext uri="{FF2B5EF4-FFF2-40B4-BE49-F238E27FC236}">
                <a16:creationId xmlns:a16="http://schemas.microsoft.com/office/drawing/2014/main" id="{CED06DB5-9949-4341-B467-59D38CB44A75}"/>
              </a:ext>
            </a:extLst>
          </p:cNvPr>
          <p:cNvSpPr>
            <a:spLocks noGrp="1"/>
          </p:cNvSpPr>
          <p:nvPr>
            <p:ph type="sldNum" sz="quarter" idx="12"/>
            <p:custDataLst>
              <p:tags r:id="rId5"/>
            </p:custDataLst>
          </p:nvPr>
        </p:nvSpPr>
        <p:spPr/>
        <p:txBody>
          <a:bodyPr/>
          <a:lstStyle/>
          <a:p>
            <a:fld id="{96209199-FF7A-4981-BB4E-B623B26AA074}" type="slidenum">
              <a:rPr lang="fr-FR" altLang="fr-FR" smtClean="0"/>
              <a:pPr/>
              <a:t>17</a:t>
            </a:fld>
            <a:endParaRPr lang="fr-FR" altLang="fr-FR"/>
          </a:p>
        </p:txBody>
      </p:sp>
    </p:spTree>
    <p:extLst>
      <p:ext uri="{BB962C8B-B14F-4D97-AF65-F5344CB8AC3E}">
        <p14:creationId xmlns:p14="http://schemas.microsoft.com/office/powerpoint/2010/main" val="13465597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21BF8FDA-BDDC-4969-8C49-59E41F877B63}"/>
              </a:ext>
            </a:extLst>
          </p:cNvPr>
          <p:cNvSpPr>
            <a:spLocks noGrp="1"/>
          </p:cNvSpPr>
          <p:nvPr>
            <p:ph type="title"/>
            <p:custDataLst>
              <p:tags r:id="rId1"/>
            </p:custDataLst>
          </p:nvPr>
        </p:nvSpPr>
        <p:spPr/>
        <p:txBody>
          <a:bodyPr/>
          <a:lstStyle/>
          <a:p>
            <a:r>
              <a:rPr lang="fr-FR" dirty="0"/>
              <a:t>Être à la rue en famille : se rendre visible</a:t>
            </a:r>
          </a:p>
        </p:txBody>
      </p:sp>
      <p:sp>
        <p:nvSpPr>
          <p:cNvPr id="2" name="Espace réservé du contenu 1">
            <a:extLst>
              <a:ext uri="{FF2B5EF4-FFF2-40B4-BE49-F238E27FC236}">
                <a16:creationId xmlns:a16="http://schemas.microsoft.com/office/drawing/2014/main" id="{1CE254E1-9BFA-4A66-A6FE-08748F4B3C6D}"/>
              </a:ext>
            </a:extLst>
          </p:cNvPr>
          <p:cNvSpPr>
            <a:spLocks noGrp="1"/>
          </p:cNvSpPr>
          <p:nvPr>
            <p:ph idx="1"/>
            <p:custDataLst>
              <p:tags r:id="rId2"/>
            </p:custDataLst>
          </p:nvPr>
        </p:nvSpPr>
        <p:spPr/>
        <p:txBody>
          <a:bodyPr/>
          <a:lstStyle/>
          <a:p>
            <a:r>
              <a:rPr lang="fr-FR" sz="2400" dirty="0"/>
              <a:t>La nuit à la rue : visibilité et protection relative</a:t>
            </a:r>
          </a:p>
          <a:p>
            <a:r>
              <a:rPr lang="fr-FR" sz="2400" dirty="0"/>
              <a:t>La présence des familles dans l’espace public est variable selon les lieux et les saisons.</a:t>
            </a:r>
          </a:p>
          <a:p>
            <a:endParaRPr lang="fr-FR" sz="2400" dirty="0"/>
          </a:p>
        </p:txBody>
      </p:sp>
      <p:sp>
        <p:nvSpPr>
          <p:cNvPr id="4" name="Espace réservé de la date 3">
            <a:extLst>
              <a:ext uri="{FF2B5EF4-FFF2-40B4-BE49-F238E27FC236}">
                <a16:creationId xmlns:a16="http://schemas.microsoft.com/office/drawing/2014/main" id="{6E741991-2FF7-4C2F-BCD8-5EC3ED543D9D}"/>
              </a:ext>
            </a:extLst>
          </p:cNvPr>
          <p:cNvSpPr>
            <a:spLocks noGrp="1"/>
          </p:cNvSpPr>
          <p:nvPr>
            <p:ph type="dt" sz="half" idx="10"/>
            <p:custDataLst>
              <p:tags r:id="rId3"/>
            </p:custDataLst>
          </p:nvPr>
        </p:nvSpPr>
        <p:spPr/>
        <p:txBody>
          <a:bodyPr/>
          <a:lstStyle/>
          <a:p>
            <a:pPr>
              <a:defRPr/>
            </a:pPr>
            <a:fld id="{4E474C11-EDF0-4AFF-AD05-0BDC4B6C7B1A}" type="datetime2">
              <a:rPr lang="fr-FR" smtClean="0"/>
              <a:t>vendredi 25 mars 2022</a:t>
            </a:fld>
            <a:endParaRPr lang="fr-FR" dirty="0"/>
          </a:p>
        </p:txBody>
      </p:sp>
      <p:sp>
        <p:nvSpPr>
          <p:cNvPr id="5" name="Espace réservé du pied de page 4">
            <a:extLst>
              <a:ext uri="{FF2B5EF4-FFF2-40B4-BE49-F238E27FC236}">
                <a16:creationId xmlns:a16="http://schemas.microsoft.com/office/drawing/2014/main" id="{FEE37DB2-B19F-414B-B918-C10EF40C5CAF}"/>
              </a:ext>
            </a:extLst>
          </p:cNvPr>
          <p:cNvSpPr>
            <a:spLocks noGrp="1"/>
          </p:cNvSpPr>
          <p:nvPr>
            <p:ph type="ftr" sz="quarter" idx="11"/>
            <p:custDataLst>
              <p:tags r:id="rId4"/>
            </p:custDataLst>
          </p:nvPr>
        </p:nvSpPr>
        <p:spPr/>
        <p:txBody>
          <a:bodyPr/>
          <a:lstStyle/>
          <a:p>
            <a:pPr>
              <a:defRPr/>
            </a:pPr>
            <a:r>
              <a:rPr lang="fr-FR"/>
              <a:t>Séminaire DREES</a:t>
            </a:r>
          </a:p>
        </p:txBody>
      </p:sp>
      <p:sp>
        <p:nvSpPr>
          <p:cNvPr id="6" name="Espace réservé du numéro de diapositive 5">
            <a:extLst>
              <a:ext uri="{FF2B5EF4-FFF2-40B4-BE49-F238E27FC236}">
                <a16:creationId xmlns:a16="http://schemas.microsoft.com/office/drawing/2014/main" id="{54C28374-C873-4798-921D-81125528FD5F}"/>
              </a:ext>
            </a:extLst>
          </p:cNvPr>
          <p:cNvSpPr>
            <a:spLocks noGrp="1"/>
          </p:cNvSpPr>
          <p:nvPr>
            <p:ph type="sldNum" sz="quarter" idx="12"/>
            <p:custDataLst>
              <p:tags r:id="rId5"/>
            </p:custDataLst>
          </p:nvPr>
        </p:nvSpPr>
        <p:spPr/>
        <p:txBody>
          <a:bodyPr/>
          <a:lstStyle/>
          <a:p>
            <a:fld id="{96209199-FF7A-4981-BB4E-B623B26AA074}" type="slidenum">
              <a:rPr lang="fr-FR" altLang="fr-FR" smtClean="0"/>
              <a:pPr/>
              <a:t>18</a:t>
            </a:fld>
            <a:endParaRPr lang="fr-FR" altLang="fr-FR"/>
          </a:p>
        </p:txBody>
      </p:sp>
      <p:graphicFrame>
        <p:nvGraphicFramePr>
          <p:cNvPr id="7" name="Graphique 6">
            <a:extLst>
              <a:ext uri="{FF2B5EF4-FFF2-40B4-BE49-F238E27FC236}">
                <a16:creationId xmlns:a16="http://schemas.microsoft.com/office/drawing/2014/main" id="{B61F7B54-632E-4B91-9155-2F9C1016209A}"/>
              </a:ext>
            </a:extLst>
          </p:cNvPr>
          <p:cNvGraphicFramePr/>
          <p:nvPr>
            <p:custDataLst>
              <p:tags r:id="rId6"/>
            </p:custDataLst>
            <p:extLst>
              <p:ext uri="{D42A27DB-BD31-4B8C-83A1-F6EECF244321}">
                <p14:modId xmlns:p14="http://schemas.microsoft.com/office/powerpoint/2010/main" val="2562294589"/>
              </p:ext>
            </p:extLst>
          </p:nvPr>
        </p:nvGraphicFramePr>
        <p:xfrm>
          <a:off x="466776" y="2996951"/>
          <a:ext cx="8208912" cy="3085803"/>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2454582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7A0D0BD8-4599-4F0C-8C4E-35F3314322F4}"/>
              </a:ext>
            </a:extLst>
          </p:cNvPr>
          <p:cNvSpPr>
            <a:spLocks noGrp="1"/>
          </p:cNvSpPr>
          <p:nvPr>
            <p:ph type="title"/>
            <p:custDataLst>
              <p:tags r:id="rId1"/>
            </p:custDataLst>
          </p:nvPr>
        </p:nvSpPr>
        <p:spPr/>
        <p:txBody>
          <a:bodyPr/>
          <a:lstStyle/>
          <a:p>
            <a:r>
              <a:rPr lang="fr-FR" dirty="0"/>
              <a:t>Être à la rue en famille : se rendre visible</a:t>
            </a:r>
          </a:p>
        </p:txBody>
      </p:sp>
      <p:sp>
        <p:nvSpPr>
          <p:cNvPr id="2" name="Espace réservé du contenu 1">
            <a:extLst>
              <a:ext uri="{FF2B5EF4-FFF2-40B4-BE49-F238E27FC236}">
                <a16:creationId xmlns:a16="http://schemas.microsoft.com/office/drawing/2014/main" id="{51D6F6BB-009B-4489-87B9-32FAF87BA289}"/>
              </a:ext>
            </a:extLst>
          </p:cNvPr>
          <p:cNvSpPr>
            <a:spLocks noGrp="1"/>
          </p:cNvSpPr>
          <p:nvPr>
            <p:ph idx="1"/>
            <p:custDataLst>
              <p:tags r:id="rId2"/>
            </p:custDataLst>
          </p:nvPr>
        </p:nvSpPr>
        <p:spPr/>
        <p:txBody>
          <a:bodyPr>
            <a:normAutofit lnSpcReduction="10000"/>
          </a:bodyPr>
          <a:lstStyle/>
          <a:p>
            <a:pPr algn="just"/>
            <a:r>
              <a:rPr lang="fr-FR" sz="2800" dirty="0"/>
              <a:t>La présence à la rue de manière visible s’associe dans la plupart des cas à des activités de création de ressources : mendicité, biffe</a:t>
            </a:r>
          </a:p>
          <a:p>
            <a:pPr algn="just"/>
            <a:r>
              <a:rPr lang="fr-FR" sz="2800" dirty="0"/>
              <a:t>Une visibilité qui n’est pas continue tout au long de la nuit et donc des familles qui ne sont pas sans-abri </a:t>
            </a:r>
            <a:r>
              <a:rPr lang="fr-FR" sz="2800" i="1" dirty="0"/>
              <a:t>stricto sensu</a:t>
            </a:r>
          </a:p>
          <a:p>
            <a:pPr algn="just"/>
            <a:r>
              <a:rPr lang="fr-FR" sz="2800" dirty="0"/>
              <a:t>La présence de familles dans l’espace public peut s’interpréter comme la résultante de processus sociaux tout particulièrement marqués. </a:t>
            </a:r>
          </a:p>
          <a:p>
            <a:pPr algn="just"/>
            <a:r>
              <a:rPr lang="fr-FR" sz="2800" dirty="0"/>
              <a:t>Stratégie de </a:t>
            </a:r>
            <a:r>
              <a:rPr lang="fr-FR" sz="2800" dirty="0" err="1"/>
              <a:t>visibilisation</a:t>
            </a:r>
            <a:r>
              <a:rPr lang="fr-FR" sz="2800" dirty="0"/>
              <a:t> pour les acteurs de l’urgence sociale (maraude).</a:t>
            </a:r>
          </a:p>
        </p:txBody>
      </p:sp>
      <p:sp>
        <p:nvSpPr>
          <p:cNvPr id="4" name="Espace réservé de la date 3">
            <a:extLst>
              <a:ext uri="{FF2B5EF4-FFF2-40B4-BE49-F238E27FC236}">
                <a16:creationId xmlns:a16="http://schemas.microsoft.com/office/drawing/2014/main" id="{615A00DF-C61C-4A03-B4F4-7BFDC054D2FF}"/>
              </a:ext>
            </a:extLst>
          </p:cNvPr>
          <p:cNvSpPr>
            <a:spLocks noGrp="1"/>
          </p:cNvSpPr>
          <p:nvPr>
            <p:ph type="dt" sz="half" idx="10"/>
            <p:custDataLst>
              <p:tags r:id="rId3"/>
            </p:custDataLst>
          </p:nvPr>
        </p:nvSpPr>
        <p:spPr/>
        <p:txBody>
          <a:bodyPr/>
          <a:lstStyle/>
          <a:p>
            <a:pPr>
              <a:defRPr/>
            </a:pPr>
            <a:fld id="{083E6626-BABB-470D-B243-713C3478C6B1}" type="datetime2">
              <a:rPr lang="fr-FR" smtClean="0"/>
              <a:t>vendredi 25 mars 2022</a:t>
            </a:fld>
            <a:endParaRPr lang="fr-FR" dirty="0"/>
          </a:p>
        </p:txBody>
      </p:sp>
      <p:sp>
        <p:nvSpPr>
          <p:cNvPr id="5" name="Espace réservé du pied de page 4">
            <a:extLst>
              <a:ext uri="{FF2B5EF4-FFF2-40B4-BE49-F238E27FC236}">
                <a16:creationId xmlns:a16="http://schemas.microsoft.com/office/drawing/2014/main" id="{5D4F6A53-D8B6-43CB-B95E-6ADCE7C042C2}"/>
              </a:ext>
            </a:extLst>
          </p:cNvPr>
          <p:cNvSpPr>
            <a:spLocks noGrp="1"/>
          </p:cNvSpPr>
          <p:nvPr>
            <p:ph type="ftr" sz="quarter" idx="11"/>
            <p:custDataLst>
              <p:tags r:id="rId4"/>
            </p:custDataLst>
          </p:nvPr>
        </p:nvSpPr>
        <p:spPr/>
        <p:txBody>
          <a:bodyPr/>
          <a:lstStyle/>
          <a:p>
            <a:pPr>
              <a:defRPr/>
            </a:pPr>
            <a:r>
              <a:rPr lang="fr-FR"/>
              <a:t>Séminaire DREES</a:t>
            </a:r>
          </a:p>
        </p:txBody>
      </p:sp>
      <p:sp>
        <p:nvSpPr>
          <p:cNvPr id="6" name="Espace réservé du numéro de diapositive 5">
            <a:extLst>
              <a:ext uri="{FF2B5EF4-FFF2-40B4-BE49-F238E27FC236}">
                <a16:creationId xmlns:a16="http://schemas.microsoft.com/office/drawing/2014/main" id="{F85E7CBF-2959-4E66-AC4C-33C4FBA50C5C}"/>
              </a:ext>
            </a:extLst>
          </p:cNvPr>
          <p:cNvSpPr>
            <a:spLocks noGrp="1"/>
          </p:cNvSpPr>
          <p:nvPr>
            <p:ph type="sldNum" sz="quarter" idx="12"/>
            <p:custDataLst>
              <p:tags r:id="rId5"/>
            </p:custDataLst>
          </p:nvPr>
        </p:nvSpPr>
        <p:spPr/>
        <p:txBody>
          <a:bodyPr/>
          <a:lstStyle/>
          <a:p>
            <a:fld id="{96209199-FF7A-4981-BB4E-B623B26AA074}" type="slidenum">
              <a:rPr lang="fr-FR" altLang="fr-FR" smtClean="0"/>
              <a:pPr/>
              <a:t>19</a:t>
            </a:fld>
            <a:endParaRPr lang="fr-FR" altLang="fr-FR"/>
          </a:p>
        </p:txBody>
      </p:sp>
    </p:spTree>
    <p:extLst>
      <p:ext uri="{BB962C8B-B14F-4D97-AF65-F5344CB8AC3E}">
        <p14:creationId xmlns:p14="http://schemas.microsoft.com/office/powerpoint/2010/main" val="3498138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BEE84987-2318-4178-A4C2-2C0FD5B7E3DA}"/>
              </a:ext>
            </a:extLst>
          </p:cNvPr>
          <p:cNvSpPr>
            <a:spLocks noGrp="1"/>
          </p:cNvSpPr>
          <p:nvPr>
            <p:ph type="title"/>
            <p:custDataLst>
              <p:tags r:id="rId1"/>
            </p:custDataLst>
          </p:nvPr>
        </p:nvSpPr>
        <p:spPr/>
        <p:txBody>
          <a:bodyPr/>
          <a:lstStyle/>
          <a:p>
            <a:r>
              <a:rPr lang="fr-FR" dirty="0"/>
              <a:t>Les familles sans abri : une population sous étudiée</a:t>
            </a:r>
          </a:p>
        </p:txBody>
      </p:sp>
      <p:sp>
        <p:nvSpPr>
          <p:cNvPr id="2" name="Espace réservé du contenu 1">
            <a:extLst>
              <a:ext uri="{FF2B5EF4-FFF2-40B4-BE49-F238E27FC236}">
                <a16:creationId xmlns:a16="http://schemas.microsoft.com/office/drawing/2014/main" id="{01E66F7C-CCFA-422B-91E6-847B324E41C2}"/>
              </a:ext>
            </a:extLst>
          </p:cNvPr>
          <p:cNvSpPr>
            <a:spLocks noGrp="1"/>
          </p:cNvSpPr>
          <p:nvPr>
            <p:ph idx="1"/>
            <p:custDataLst>
              <p:tags r:id="rId2"/>
            </p:custDataLst>
          </p:nvPr>
        </p:nvSpPr>
        <p:spPr>
          <a:xfrm>
            <a:off x="467544" y="1412776"/>
            <a:ext cx="8208912" cy="4669979"/>
          </a:xfrm>
        </p:spPr>
        <p:txBody>
          <a:bodyPr>
            <a:normAutofit lnSpcReduction="10000"/>
          </a:bodyPr>
          <a:lstStyle/>
          <a:p>
            <a:pPr algn="just"/>
            <a:endParaRPr lang="fr-FR" sz="2400" dirty="0"/>
          </a:p>
          <a:p>
            <a:pPr algn="just"/>
            <a:r>
              <a:rPr lang="fr-FR" sz="2400" dirty="0"/>
              <a:t>Peu de travaux sur les familles sans-abri : une présence peu marquée dans l’espace public</a:t>
            </a:r>
          </a:p>
          <a:p>
            <a:pPr algn="just"/>
            <a:r>
              <a:rPr lang="fr-FR" sz="2400" dirty="0"/>
              <a:t>Les travaux sur les femmes sans domicile liaient l’absence de logement à la violence ou aux conflits ayant entraîné une séparation conjugale (Marpsat, 1999 ; Amistani, 2003).</a:t>
            </a:r>
          </a:p>
          <a:p>
            <a:pPr algn="just"/>
            <a:r>
              <a:rPr lang="fr-FR" sz="2400" dirty="0"/>
              <a:t>Les femmes seules avec enfants sont particulièrement soumises au risque de violence et considérées comme plus vulnérables. Cela renvoie à la place occupée par les femmes dans l’espace public, notamment lorsqu’elles sont sans abri (</a:t>
            </a:r>
            <a:r>
              <a:rPr lang="fr-FR" sz="2400" dirty="0" err="1"/>
              <a:t>Maurin</a:t>
            </a:r>
            <a:r>
              <a:rPr lang="fr-FR" sz="2400" dirty="0"/>
              <a:t>, 2017a). </a:t>
            </a:r>
          </a:p>
          <a:p>
            <a:pPr algn="just"/>
            <a:r>
              <a:rPr lang="fr-FR" sz="2400" dirty="0"/>
              <a:t>La présence d’enfants est un élément favorisant l’accès à l’hébergement. </a:t>
            </a:r>
          </a:p>
        </p:txBody>
      </p:sp>
      <p:sp>
        <p:nvSpPr>
          <p:cNvPr id="4" name="Espace réservé de la date 3">
            <a:extLst>
              <a:ext uri="{FF2B5EF4-FFF2-40B4-BE49-F238E27FC236}">
                <a16:creationId xmlns:a16="http://schemas.microsoft.com/office/drawing/2014/main" id="{88AE4527-51FC-4F00-9377-1496BB31D87B}"/>
              </a:ext>
            </a:extLst>
          </p:cNvPr>
          <p:cNvSpPr>
            <a:spLocks noGrp="1"/>
          </p:cNvSpPr>
          <p:nvPr>
            <p:ph type="dt" sz="half" idx="10"/>
            <p:custDataLst>
              <p:tags r:id="rId3"/>
            </p:custDataLst>
          </p:nvPr>
        </p:nvSpPr>
        <p:spPr/>
        <p:txBody>
          <a:bodyPr/>
          <a:lstStyle/>
          <a:p>
            <a:pPr>
              <a:defRPr/>
            </a:pPr>
            <a:fld id="{9A65904A-F940-4A9C-A1B2-5559077B2727}" type="datetime2">
              <a:rPr lang="fr-FR" smtClean="0"/>
              <a:t>vendredi 25 mars 2022</a:t>
            </a:fld>
            <a:endParaRPr lang="fr-FR" dirty="0"/>
          </a:p>
        </p:txBody>
      </p:sp>
      <p:sp>
        <p:nvSpPr>
          <p:cNvPr id="5" name="Espace réservé du pied de page 4">
            <a:extLst>
              <a:ext uri="{FF2B5EF4-FFF2-40B4-BE49-F238E27FC236}">
                <a16:creationId xmlns:a16="http://schemas.microsoft.com/office/drawing/2014/main" id="{63C32D1C-4ADF-4390-BF46-6BBCAE2D249A}"/>
              </a:ext>
            </a:extLst>
          </p:cNvPr>
          <p:cNvSpPr>
            <a:spLocks noGrp="1"/>
          </p:cNvSpPr>
          <p:nvPr>
            <p:ph type="ftr" sz="quarter" idx="11"/>
            <p:custDataLst>
              <p:tags r:id="rId4"/>
            </p:custDataLst>
          </p:nvPr>
        </p:nvSpPr>
        <p:spPr/>
        <p:txBody>
          <a:bodyPr/>
          <a:lstStyle/>
          <a:p>
            <a:pPr>
              <a:defRPr/>
            </a:pPr>
            <a:r>
              <a:rPr lang="fr-FR"/>
              <a:t>Séminaire DREES</a:t>
            </a:r>
          </a:p>
        </p:txBody>
      </p:sp>
      <p:sp>
        <p:nvSpPr>
          <p:cNvPr id="6" name="Espace réservé du numéro de diapositive 5">
            <a:extLst>
              <a:ext uri="{FF2B5EF4-FFF2-40B4-BE49-F238E27FC236}">
                <a16:creationId xmlns:a16="http://schemas.microsoft.com/office/drawing/2014/main" id="{1C7DB845-401C-4833-8DD6-86C8E6393F72}"/>
              </a:ext>
            </a:extLst>
          </p:cNvPr>
          <p:cNvSpPr>
            <a:spLocks noGrp="1"/>
          </p:cNvSpPr>
          <p:nvPr>
            <p:ph type="sldNum" sz="quarter" idx="12"/>
            <p:custDataLst>
              <p:tags r:id="rId5"/>
            </p:custDataLst>
          </p:nvPr>
        </p:nvSpPr>
        <p:spPr/>
        <p:txBody>
          <a:bodyPr/>
          <a:lstStyle/>
          <a:p>
            <a:fld id="{96209199-FF7A-4981-BB4E-B623B26AA074}" type="slidenum">
              <a:rPr lang="fr-FR" altLang="fr-FR" smtClean="0"/>
              <a:pPr/>
              <a:t>2</a:t>
            </a:fld>
            <a:endParaRPr lang="fr-FR" altLang="fr-FR"/>
          </a:p>
        </p:txBody>
      </p:sp>
    </p:spTree>
    <p:extLst>
      <p:ext uri="{BB962C8B-B14F-4D97-AF65-F5344CB8AC3E}">
        <p14:creationId xmlns:p14="http://schemas.microsoft.com/office/powerpoint/2010/main" val="27623865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FA5A89C7-18C4-4E4E-B01F-BAFF96825044}"/>
              </a:ext>
            </a:extLst>
          </p:cNvPr>
          <p:cNvSpPr>
            <a:spLocks noGrp="1"/>
          </p:cNvSpPr>
          <p:nvPr>
            <p:ph type="title"/>
            <p:custDataLst>
              <p:tags r:id="rId1"/>
            </p:custDataLst>
          </p:nvPr>
        </p:nvSpPr>
        <p:spPr>
          <a:xfrm>
            <a:off x="628650" y="365127"/>
            <a:ext cx="7886700" cy="831626"/>
          </a:xfrm>
        </p:spPr>
        <p:txBody>
          <a:bodyPr/>
          <a:lstStyle/>
          <a:p>
            <a:r>
              <a:rPr lang="fr-FR" dirty="0"/>
              <a:t>Être à la rue en famille</a:t>
            </a:r>
          </a:p>
        </p:txBody>
      </p:sp>
      <p:sp>
        <p:nvSpPr>
          <p:cNvPr id="2" name="Espace réservé du contenu 1">
            <a:extLst>
              <a:ext uri="{FF2B5EF4-FFF2-40B4-BE49-F238E27FC236}">
                <a16:creationId xmlns:a16="http://schemas.microsoft.com/office/drawing/2014/main" id="{9F574FD3-6E49-4D53-BB1A-A81E24526C72}"/>
              </a:ext>
            </a:extLst>
          </p:cNvPr>
          <p:cNvSpPr>
            <a:spLocks noGrp="1"/>
          </p:cNvSpPr>
          <p:nvPr>
            <p:ph idx="1"/>
            <p:custDataLst>
              <p:tags r:id="rId2"/>
            </p:custDataLst>
          </p:nvPr>
        </p:nvSpPr>
        <p:spPr>
          <a:xfrm>
            <a:off x="467544" y="1556792"/>
            <a:ext cx="8208912" cy="4525963"/>
          </a:xfrm>
        </p:spPr>
        <p:txBody>
          <a:bodyPr>
            <a:normAutofit lnSpcReduction="10000"/>
          </a:bodyPr>
          <a:lstStyle/>
          <a:p>
            <a:r>
              <a:rPr lang="fr-FR" sz="2800" dirty="0"/>
              <a:t>L’analyse des lieux investis pour passer la nuit met donc à jour deux dimensions du sans-abrisme : se rendre visible ou s’invisibiliser. </a:t>
            </a:r>
          </a:p>
          <a:p>
            <a:r>
              <a:rPr lang="fr-FR" sz="2800" dirty="0"/>
              <a:t>Ces éléments traduisent les opportunités rencontrées par les personnes et les tactiques opérées selon la définition des besoins :</a:t>
            </a:r>
          </a:p>
          <a:p>
            <a:pPr lvl="1"/>
            <a:r>
              <a:rPr lang="fr-FR" sz="2400" dirty="0"/>
              <a:t>Dormir dans un lieu protégé sans aucune ressource</a:t>
            </a:r>
          </a:p>
          <a:p>
            <a:pPr lvl="1"/>
            <a:r>
              <a:rPr lang="fr-FR" sz="2400" dirty="0"/>
              <a:t>S’exposer aux risques de violence et subvenir à ses besoins grâce à la mendicité et rencontrer des maraudes (distribution alimentaire et place d’hébergement d’urgence).</a:t>
            </a:r>
          </a:p>
          <a:p>
            <a:r>
              <a:rPr lang="fr-FR" sz="2800" dirty="0"/>
              <a:t>La mise en visibilité peut être repensée selon les expériences de violence</a:t>
            </a:r>
          </a:p>
        </p:txBody>
      </p:sp>
      <p:sp>
        <p:nvSpPr>
          <p:cNvPr id="4" name="Espace réservé de la date 3">
            <a:extLst>
              <a:ext uri="{FF2B5EF4-FFF2-40B4-BE49-F238E27FC236}">
                <a16:creationId xmlns:a16="http://schemas.microsoft.com/office/drawing/2014/main" id="{2C7AE731-C73C-4397-B2DC-384A6F6FF631}"/>
              </a:ext>
            </a:extLst>
          </p:cNvPr>
          <p:cNvSpPr>
            <a:spLocks noGrp="1"/>
          </p:cNvSpPr>
          <p:nvPr>
            <p:ph type="dt" sz="half" idx="10"/>
            <p:custDataLst>
              <p:tags r:id="rId3"/>
            </p:custDataLst>
          </p:nvPr>
        </p:nvSpPr>
        <p:spPr/>
        <p:txBody>
          <a:bodyPr/>
          <a:lstStyle/>
          <a:p>
            <a:pPr>
              <a:defRPr/>
            </a:pPr>
            <a:fld id="{3CF4FF2F-216E-4813-9012-B6AA49F179FE}" type="datetime2">
              <a:rPr lang="fr-FR" smtClean="0"/>
              <a:t>vendredi 25 mars 2022</a:t>
            </a:fld>
            <a:endParaRPr lang="fr-FR" dirty="0"/>
          </a:p>
        </p:txBody>
      </p:sp>
      <p:sp>
        <p:nvSpPr>
          <p:cNvPr id="5" name="Espace réservé du pied de page 4">
            <a:extLst>
              <a:ext uri="{FF2B5EF4-FFF2-40B4-BE49-F238E27FC236}">
                <a16:creationId xmlns:a16="http://schemas.microsoft.com/office/drawing/2014/main" id="{C69D9F96-1EC2-444E-B3DB-EEFBBA2E1577}"/>
              </a:ext>
            </a:extLst>
          </p:cNvPr>
          <p:cNvSpPr>
            <a:spLocks noGrp="1"/>
          </p:cNvSpPr>
          <p:nvPr>
            <p:ph type="ftr" sz="quarter" idx="11"/>
            <p:custDataLst>
              <p:tags r:id="rId4"/>
            </p:custDataLst>
          </p:nvPr>
        </p:nvSpPr>
        <p:spPr/>
        <p:txBody>
          <a:bodyPr/>
          <a:lstStyle/>
          <a:p>
            <a:pPr>
              <a:defRPr/>
            </a:pPr>
            <a:r>
              <a:rPr lang="fr-FR"/>
              <a:t>Séminaire DREES</a:t>
            </a:r>
            <a:endParaRPr lang="fr-FR" dirty="0"/>
          </a:p>
        </p:txBody>
      </p:sp>
      <p:sp>
        <p:nvSpPr>
          <p:cNvPr id="6" name="Espace réservé du numéro de diapositive 5">
            <a:extLst>
              <a:ext uri="{FF2B5EF4-FFF2-40B4-BE49-F238E27FC236}">
                <a16:creationId xmlns:a16="http://schemas.microsoft.com/office/drawing/2014/main" id="{23F84F9D-5D87-483C-826D-C81C11A26EBC}"/>
              </a:ext>
            </a:extLst>
          </p:cNvPr>
          <p:cNvSpPr>
            <a:spLocks noGrp="1"/>
          </p:cNvSpPr>
          <p:nvPr>
            <p:ph type="sldNum" sz="quarter" idx="12"/>
            <p:custDataLst>
              <p:tags r:id="rId5"/>
            </p:custDataLst>
          </p:nvPr>
        </p:nvSpPr>
        <p:spPr/>
        <p:txBody>
          <a:bodyPr/>
          <a:lstStyle/>
          <a:p>
            <a:fld id="{96209199-FF7A-4981-BB4E-B623B26AA074}" type="slidenum">
              <a:rPr lang="fr-FR" altLang="fr-FR" smtClean="0"/>
              <a:pPr/>
              <a:t>20</a:t>
            </a:fld>
            <a:endParaRPr lang="fr-FR" altLang="fr-FR"/>
          </a:p>
        </p:txBody>
      </p:sp>
    </p:spTree>
    <p:extLst>
      <p:ext uri="{BB962C8B-B14F-4D97-AF65-F5344CB8AC3E}">
        <p14:creationId xmlns:p14="http://schemas.microsoft.com/office/powerpoint/2010/main" val="16142073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B1E965B-67E0-4486-AE88-3EFD70D4500A}"/>
              </a:ext>
            </a:extLst>
          </p:cNvPr>
          <p:cNvSpPr>
            <a:spLocks noGrp="1"/>
          </p:cNvSpPr>
          <p:nvPr>
            <p:ph type="ctrTitle"/>
            <p:custDataLst>
              <p:tags r:id="rId1"/>
            </p:custDataLst>
          </p:nvPr>
        </p:nvSpPr>
        <p:spPr/>
        <p:txBody>
          <a:bodyPr/>
          <a:lstStyle/>
          <a:p>
            <a:pPr algn="l"/>
            <a:r>
              <a:rPr lang="fr-FR" dirty="0"/>
              <a:t>Quelques éléments de conclusion</a:t>
            </a:r>
          </a:p>
        </p:txBody>
      </p:sp>
      <p:sp>
        <p:nvSpPr>
          <p:cNvPr id="3" name="Sous-titre 2">
            <a:extLst>
              <a:ext uri="{FF2B5EF4-FFF2-40B4-BE49-F238E27FC236}">
                <a16:creationId xmlns:a16="http://schemas.microsoft.com/office/drawing/2014/main" id="{198E1474-2DF4-456B-B8D6-8EFFD1E2893E}"/>
              </a:ext>
            </a:extLst>
          </p:cNvPr>
          <p:cNvSpPr>
            <a:spLocks noGrp="1"/>
          </p:cNvSpPr>
          <p:nvPr>
            <p:ph type="subTitle" idx="1"/>
            <p:custDataLst>
              <p:tags r:id="rId2"/>
            </p:custDataLst>
          </p:nvPr>
        </p:nvSpPr>
        <p:spPr/>
        <p:txBody>
          <a:bodyPr/>
          <a:lstStyle/>
          <a:p>
            <a:endParaRPr lang="fr-FR"/>
          </a:p>
        </p:txBody>
      </p:sp>
    </p:spTree>
    <p:extLst>
      <p:ext uri="{BB962C8B-B14F-4D97-AF65-F5344CB8AC3E}">
        <p14:creationId xmlns:p14="http://schemas.microsoft.com/office/powerpoint/2010/main" val="18858858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B1DA8292-2241-4340-B472-DB461DB69AAA}"/>
              </a:ext>
            </a:extLst>
          </p:cNvPr>
          <p:cNvSpPr>
            <a:spLocks noGrp="1"/>
          </p:cNvSpPr>
          <p:nvPr>
            <p:ph idx="1"/>
            <p:custDataLst>
              <p:tags r:id="rId1"/>
            </p:custDataLst>
          </p:nvPr>
        </p:nvSpPr>
        <p:spPr>
          <a:xfrm>
            <a:off x="628650" y="764704"/>
            <a:ext cx="7886700" cy="5412259"/>
          </a:xfrm>
        </p:spPr>
        <p:txBody>
          <a:bodyPr>
            <a:normAutofit lnSpcReduction="10000"/>
          </a:bodyPr>
          <a:lstStyle/>
          <a:p>
            <a:pPr algn="just"/>
            <a:r>
              <a:rPr lang="fr-FR" sz="2400" dirty="0"/>
              <a:t>Une croissance importante du nombre de familles se retrouvant à la rue une ou plusieurs nuits.</a:t>
            </a:r>
          </a:p>
          <a:p>
            <a:pPr algn="just"/>
            <a:r>
              <a:rPr lang="fr-FR" sz="2400" dirty="0"/>
              <a:t>Les ruptures d’hébergement chez des tiers ou de logement personnel, ou encore l’arrivée en France, marquent le début de la trajectoire de prise en charge pour nombreuses familles… Et ces dernières étaient rarement laissées à la rue avant 2011.</a:t>
            </a:r>
          </a:p>
          <a:p>
            <a:pPr algn="just"/>
            <a:r>
              <a:rPr lang="fr-FR" sz="2400" dirty="0"/>
              <a:t>Malgré une disqualification sociale importante, les familles sans-abri ne sont pas dépourvues de marge de manœuvre.</a:t>
            </a:r>
          </a:p>
          <a:p>
            <a:pPr lvl="1" algn="just"/>
            <a:r>
              <a:rPr lang="fr-FR" sz="2000" dirty="0"/>
              <a:t>Se rendre invisible dans l’espace public permet d’une part d’éviter le stigmate associé au sans-abri, et d’autre part de se protéger du fait d’une vulnérabilité plus élevée, de la violence, des agressions.</a:t>
            </a:r>
          </a:p>
          <a:p>
            <a:pPr lvl="1" algn="just"/>
            <a:r>
              <a:rPr lang="fr-FR" sz="2000" dirty="0"/>
              <a:t>Se rendre visible favorise les rencontres avec les associations, les riverains, etc., et permet de subvenir aux besoins primaires.</a:t>
            </a:r>
          </a:p>
          <a:p>
            <a:pPr algn="just"/>
            <a:r>
              <a:rPr lang="fr-FR" sz="2400" dirty="0"/>
              <a:t>Des épisodes de rue répétés qui viennent aussi remettre en question l’adaptation de l’offre d’hébergement au regard des besoins.</a:t>
            </a:r>
          </a:p>
        </p:txBody>
      </p:sp>
      <p:sp>
        <p:nvSpPr>
          <p:cNvPr id="4" name="Espace réservé de la date 3">
            <a:extLst>
              <a:ext uri="{FF2B5EF4-FFF2-40B4-BE49-F238E27FC236}">
                <a16:creationId xmlns:a16="http://schemas.microsoft.com/office/drawing/2014/main" id="{3B8082E9-A2A7-4CA9-8AB3-70B24E45ED26}"/>
              </a:ext>
            </a:extLst>
          </p:cNvPr>
          <p:cNvSpPr>
            <a:spLocks noGrp="1"/>
          </p:cNvSpPr>
          <p:nvPr>
            <p:ph type="dt" sz="half" idx="10"/>
            <p:custDataLst>
              <p:tags r:id="rId2"/>
            </p:custDataLst>
          </p:nvPr>
        </p:nvSpPr>
        <p:spPr/>
        <p:txBody>
          <a:bodyPr/>
          <a:lstStyle/>
          <a:p>
            <a:pPr>
              <a:defRPr/>
            </a:pPr>
            <a:fld id="{64EE1E1D-770B-47E0-9B8E-751EC87DD557}" type="datetime2">
              <a:rPr lang="fr-FR" smtClean="0"/>
              <a:t>vendredi 25 mars 2022</a:t>
            </a:fld>
            <a:endParaRPr lang="fr-FR" dirty="0"/>
          </a:p>
        </p:txBody>
      </p:sp>
      <p:sp>
        <p:nvSpPr>
          <p:cNvPr id="5" name="Espace réservé du pied de page 4">
            <a:extLst>
              <a:ext uri="{FF2B5EF4-FFF2-40B4-BE49-F238E27FC236}">
                <a16:creationId xmlns:a16="http://schemas.microsoft.com/office/drawing/2014/main" id="{3EADDE83-3A6F-40E2-8967-6CA4819A3F0B}"/>
              </a:ext>
            </a:extLst>
          </p:cNvPr>
          <p:cNvSpPr>
            <a:spLocks noGrp="1"/>
          </p:cNvSpPr>
          <p:nvPr>
            <p:ph type="ftr" sz="quarter" idx="11"/>
            <p:custDataLst>
              <p:tags r:id="rId3"/>
            </p:custDataLst>
          </p:nvPr>
        </p:nvSpPr>
        <p:spPr/>
        <p:txBody>
          <a:bodyPr/>
          <a:lstStyle/>
          <a:p>
            <a:pPr>
              <a:defRPr/>
            </a:pPr>
            <a:r>
              <a:rPr lang="fr-FR"/>
              <a:t>Séminaire DREES</a:t>
            </a:r>
          </a:p>
        </p:txBody>
      </p:sp>
      <p:sp>
        <p:nvSpPr>
          <p:cNvPr id="6" name="Espace réservé du numéro de diapositive 5">
            <a:extLst>
              <a:ext uri="{FF2B5EF4-FFF2-40B4-BE49-F238E27FC236}">
                <a16:creationId xmlns:a16="http://schemas.microsoft.com/office/drawing/2014/main" id="{43F9C91E-72E8-4CC0-A04D-2F3B77FAF62C}"/>
              </a:ext>
            </a:extLst>
          </p:cNvPr>
          <p:cNvSpPr>
            <a:spLocks noGrp="1"/>
          </p:cNvSpPr>
          <p:nvPr>
            <p:ph type="sldNum" sz="quarter" idx="12"/>
            <p:custDataLst>
              <p:tags r:id="rId4"/>
            </p:custDataLst>
          </p:nvPr>
        </p:nvSpPr>
        <p:spPr/>
        <p:txBody>
          <a:bodyPr/>
          <a:lstStyle/>
          <a:p>
            <a:fld id="{96209199-FF7A-4981-BB4E-B623B26AA074}" type="slidenum">
              <a:rPr lang="fr-FR" altLang="fr-FR" smtClean="0"/>
              <a:pPr/>
              <a:t>22</a:t>
            </a:fld>
            <a:endParaRPr lang="fr-FR" altLang="fr-FR"/>
          </a:p>
        </p:txBody>
      </p:sp>
    </p:spTree>
    <p:extLst>
      <p:ext uri="{BB962C8B-B14F-4D97-AF65-F5344CB8AC3E}">
        <p14:creationId xmlns:p14="http://schemas.microsoft.com/office/powerpoint/2010/main" val="3294088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615E23-0AAC-41E6-9317-596FA90B6CDC}"/>
              </a:ext>
            </a:extLst>
          </p:cNvPr>
          <p:cNvSpPr>
            <a:spLocks noGrp="1"/>
          </p:cNvSpPr>
          <p:nvPr>
            <p:ph type="ctrTitle"/>
            <p:custDataLst>
              <p:tags r:id="rId1"/>
            </p:custDataLst>
          </p:nvPr>
        </p:nvSpPr>
        <p:spPr/>
        <p:txBody>
          <a:bodyPr/>
          <a:lstStyle/>
          <a:p>
            <a:r>
              <a:rPr lang="fr-FR" dirty="0"/>
              <a:t>Merci de votre attention</a:t>
            </a:r>
          </a:p>
        </p:txBody>
      </p:sp>
      <p:sp>
        <p:nvSpPr>
          <p:cNvPr id="3" name="Sous-titre 2">
            <a:extLst>
              <a:ext uri="{FF2B5EF4-FFF2-40B4-BE49-F238E27FC236}">
                <a16:creationId xmlns:a16="http://schemas.microsoft.com/office/drawing/2014/main" id="{4AD6C99C-621D-46D7-9135-17569460667A}"/>
              </a:ext>
            </a:extLst>
          </p:cNvPr>
          <p:cNvSpPr>
            <a:spLocks noGrp="1"/>
          </p:cNvSpPr>
          <p:nvPr>
            <p:ph type="subTitle" idx="1"/>
            <p:custDataLst>
              <p:tags r:id="rId2"/>
            </p:custDataLst>
          </p:nvPr>
        </p:nvSpPr>
        <p:spPr/>
        <p:txBody>
          <a:bodyPr/>
          <a:lstStyle/>
          <a:p>
            <a:r>
              <a:rPr lang="fr-FR" dirty="0"/>
              <a:t>Pierre.eloy@univ-paris1.fr</a:t>
            </a:r>
          </a:p>
        </p:txBody>
      </p:sp>
    </p:spTree>
    <p:extLst>
      <p:ext uri="{BB962C8B-B14F-4D97-AF65-F5344CB8AC3E}">
        <p14:creationId xmlns:p14="http://schemas.microsoft.com/office/powerpoint/2010/main" val="2806490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2DD84D-B8CE-40AC-AE54-AF9FE3E7FDD0}"/>
              </a:ext>
            </a:extLst>
          </p:cNvPr>
          <p:cNvSpPr>
            <a:spLocks noGrp="1"/>
          </p:cNvSpPr>
          <p:nvPr>
            <p:ph type="title"/>
            <p:custDataLst>
              <p:tags r:id="rId1"/>
            </p:custDataLst>
          </p:nvPr>
        </p:nvSpPr>
        <p:spPr/>
        <p:txBody>
          <a:bodyPr/>
          <a:lstStyle/>
          <a:p>
            <a:r>
              <a:rPr lang="fr-FR" dirty="0"/>
              <a:t>Les familles sans abri : une population sous étudiée</a:t>
            </a:r>
          </a:p>
        </p:txBody>
      </p:sp>
      <p:sp>
        <p:nvSpPr>
          <p:cNvPr id="3" name="Espace réservé du contenu 2">
            <a:extLst>
              <a:ext uri="{FF2B5EF4-FFF2-40B4-BE49-F238E27FC236}">
                <a16:creationId xmlns:a16="http://schemas.microsoft.com/office/drawing/2014/main" id="{BA217E8E-6414-4CAF-A046-C0DCD3B857F1}"/>
              </a:ext>
            </a:extLst>
          </p:cNvPr>
          <p:cNvSpPr>
            <a:spLocks noGrp="1"/>
          </p:cNvSpPr>
          <p:nvPr>
            <p:ph idx="1"/>
            <p:custDataLst>
              <p:tags r:id="rId2"/>
            </p:custDataLst>
          </p:nvPr>
        </p:nvSpPr>
        <p:spPr/>
        <p:txBody>
          <a:bodyPr>
            <a:normAutofit/>
          </a:bodyPr>
          <a:lstStyle/>
          <a:p>
            <a:r>
              <a:rPr lang="fr-FR" sz="2400" dirty="0"/>
              <a:t>Cependant : </a:t>
            </a:r>
          </a:p>
          <a:p>
            <a:pPr lvl="1"/>
            <a:r>
              <a:rPr lang="fr-FR" sz="2400" dirty="0"/>
              <a:t>Pour 21 % des familles hébergées, le début de trajectoire de prise en charge se traduit par un épisode sans abri (ENFAMS, 2013). </a:t>
            </a:r>
          </a:p>
          <a:p>
            <a:pPr lvl="1"/>
            <a:r>
              <a:rPr lang="fr-FR" sz="2400" dirty="0"/>
              <a:t>Selon l’enquête DSAFHIR réalisée en 2016, près de 53 % des 469 enquêtées déclarent un épisode sans abri.</a:t>
            </a:r>
          </a:p>
          <a:p>
            <a:pPr lvl="1"/>
            <a:endParaRPr lang="fr-FR" sz="2400" dirty="0"/>
          </a:p>
          <a:p>
            <a:r>
              <a:rPr lang="fr-FR" sz="2400" b="1" dirty="0"/>
              <a:t>Quel est le profil de ces familles ? De quelles façons ces dernières font-elles face à l’absence de toit ?</a:t>
            </a:r>
          </a:p>
          <a:p>
            <a:endParaRPr lang="fr-FR" sz="2400" dirty="0"/>
          </a:p>
        </p:txBody>
      </p:sp>
      <p:sp>
        <p:nvSpPr>
          <p:cNvPr id="4" name="Espace réservé de la date 3">
            <a:extLst>
              <a:ext uri="{FF2B5EF4-FFF2-40B4-BE49-F238E27FC236}">
                <a16:creationId xmlns:a16="http://schemas.microsoft.com/office/drawing/2014/main" id="{1C66AFF9-DBE5-474B-809F-16ED6B2897E6}"/>
              </a:ext>
            </a:extLst>
          </p:cNvPr>
          <p:cNvSpPr>
            <a:spLocks noGrp="1"/>
          </p:cNvSpPr>
          <p:nvPr>
            <p:ph type="dt" sz="half" idx="10"/>
            <p:custDataLst>
              <p:tags r:id="rId3"/>
            </p:custDataLst>
          </p:nvPr>
        </p:nvSpPr>
        <p:spPr/>
        <p:txBody>
          <a:bodyPr/>
          <a:lstStyle/>
          <a:p>
            <a:pPr>
              <a:defRPr/>
            </a:pPr>
            <a:fld id="{DF32DE5A-46A5-4311-B10C-C436309D1FD5}" type="datetime2">
              <a:rPr lang="fr-FR" smtClean="0"/>
              <a:t>vendredi 25 mars 2022</a:t>
            </a:fld>
            <a:endParaRPr lang="fr-FR" dirty="0"/>
          </a:p>
        </p:txBody>
      </p:sp>
      <p:sp>
        <p:nvSpPr>
          <p:cNvPr id="5" name="Espace réservé du pied de page 4">
            <a:extLst>
              <a:ext uri="{FF2B5EF4-FFF2-40B4-BE49-F238E27FC236}">
                <a16:creationId xmlns:a16="http://schemas.microsoft.com/office/drawing/2014/main" id="{E0F4065A-8BE4-4AD1-87F1-BF193C3BDF6A}"/>
              </a:ext>
            </a:extLst>
          </p:cNvPr>
          <p:cNvSpPr>
            <a:spLocks noGrp="1"/>
          </p:cNvSpPr>
          <p:nvPr>
            <p:ph type="ftr" sz="quarter" idx="11"/>
            <p:custDataLst>
              <p:tags r:id="rId4"/>
            </p:custDataLst>
          </p:nvPr>
        </p:nvSpPr>
        <p:spPr/>
        <p:txBody>
          <a:bodyPr/>
          <a:lstStyle/>
          <a:p>
            <a:pPr>
              <a:defRPr/>
            </a:pPr>
            <a:r>
              <a:rPr lang="fr-FR"/>
              <a:t>Séminaire DREES</a:t>
            </a:r>
          </a:p>
        </p:txBody>
      </p:sp>
      <p:sp>
        <p:nvSpPr>
          <p:cNvPr id="6" name="Espace réservé du numéro de diapositive 5">
            <a:extLst>
              <a:ext uri="{FF2B5EF4-FFF2-40B4-BE49-F238E27FC236}">
                <a16:creationId xmlns:a16="http://schemas.microsoft.com/office/drawing/2014/main" id="{442394B1-28A1-4CBF-AFC2-A75344505BBE}"/>
              </a:ext>
            </a:extLst>
          </p:cNvPr>
          <p:cNvSpPr>
            <a:spLocks noGrp="1"/>
          </p:cNvSpPr>
          <p:nvPr>
            <p:ph type="sldNum" sz="quarter" idx="12"/>
            <p:custDataLst>
              <p:tags r:id="rId5"/>
            </p:custDataLst>
          </p:nvPr>
        </p:nvSpPr>
        <p:spPr/>
        <p:txBody>
          <a:bodyPr/>
          <a:lstStyle/>
          <a:p>
            <a:fld id="{96209199-FF7A-4981-BB4E-B623B26AA074}" type="slidenum">
              <a:rPr lang="fr-FR" altLang="fr-FR" smtClean="0"/>
              <a:pPr/>
              <a:t>3</a:t>
            </a:fld>
            <a:endParaRPr lang="fr-FR" altLang="fr-FR"/>
          </a:p>
        </p:txBody>
      </p:sp>
    </p:spTree>
    <p:extLst>
      <p:ext uri="{BB962C8B-B14F-4D97-AF65-F5344CB8AC3E}">
        <p14:creationId xmlns:p14="http://schemas.microsoft.com/office/powerpoint/2010/main" val="3538839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9B4532-D5BC-4787-BAA5-71A3C4351275}"/>
              </a:ext>
            </a:extLst>
          </p:cNvPr>
          <p:cNvSpPr>
            <a:spLocks noGrp="1"/>
          </p:cNvSpPr>
          <p:nvPr>
            <p:ph type="title"/>
            <p:custDataLst>
              <p:tags r:id="rId1"/>
            </p:custDataLst>
          </p:nvPr>
        </p:nvSpPr>
        <p:spPr/>
        <p:txBody>
          <a:bodyPr/>
          <a:lstStyle/>
          <a:p>
            <a:r>
              <a:rPr lang="fr-FR" dirty="0"/>
              <a:t>Définitions</a:t>
            </a:r>
          </a:p>
        </p:txBody>
      </p:sp>
      <p:sp>
        <p:nvSpPr>
          <p:cNvPr id="3" name="Espace réservé du contenu 2">
            <a:extLst>
              <a:ext uri="{FF2B5EF4-FFF2-40B4-BE49-F238E27FC236}">
                <a16:creationId xmlns:a16="http://schemas.microsoft.com/office/drawing/2014/main" id="{C10D2AE1-43B6-4F03-B092-A5FC7E0DCFC6}"/>
              </a:ext>
            </a:extLst>
          </p:cNvPr>
          <p:cNvSpPr>
            <a:spLocks noGrp="1"/>
          </p:cNvSpPr>
          <p:nvPr>
            <p:ph idx="1"/>
            <p:custDataLst>
              <p:tags r:id="rId2"/>
            </p:custDataLst>
          </p:nvPr>
        </p:nvSpPr>
        <p:spPr/>
        <p:txBody>
          <a:bodyPr>
            <a:normAutofit fontScale="92500"/>
          </a:bodyPr>
          <a:lstStyle/>
          <a:p>
            <a:pPr algn="just"/>
            <a:r>
              <a:rPr lang="fr-FR" dirty="0"/>
              <a:t>Une </a:t>
            </a:r>
            <a:r>
              <a:rPr lang="fr-FR" b="1" dirty="0"/>
              <a:t>famille</a:t>
            </a:r>
            <a:r>
              <a:rPr lang="fr-FR" dirty="0"/>
              <a:t>, au sens d’un « réseau familial » (</a:t>
            </a:r>
            <a:r>
              <a:rPr lang="fr-FR" dirty="0" err="1"/>
              <a:t>Gokalp</a:t>
            </a:r>
            <a:r>
              <a:rPr lang="fr-FR" dirty="0"/>
              <a:t>, 1978), est définie comme toutes personnes (mineures ou majeures) accompagnées d’un ou plusieurs enfants (mineurs ou majeurs) et déclarant un lien familial avec ces derniers. </a:t>
            </a:r>
          </a:p>
          <a:p>
            <a:pPr algn="just"/>
            <a:r>
              <a:rPr lang="fr-FR" dirty="0"/>
              <a:t>Cependant la définition de la famille est restrictive dans l’enquête ENFAMS :</a:t>
            </a:r>
          </a:p>
          <a:p>
            <a:pPr lvl="1" algn="just"/>
            <a:r>
              <a:rPr lang="fr-FR" dirty="0"/>
              <a:t>Une famille est définie par la présence d’un ou des deux parents accompagnés d’au moins un enfant mineur de moins de 13 ans, ou d’une femme (seule ou accompagnée de son conjoint) enceinte de plus de trois mois. </a:t>
            </a:r>
          </a:p>
          <a:p>
            <a:pPr algn="just"/>
            <a:endParaRPr lang="fr-FR" dirty="0"/>
          </a:p>
          <a:p>
            <a:pPr algn="just"/>
            <a:r>
              <a:rPr lang="fr-FR" dirty="0"/>
              <a:t>La catégorie </a:t>
            </a:r>
            <a:r>
              <a:rPr lang="fr-FR" b="1" dirty="0"/>
              <a:t>sans-abri</a:t>
            </a:r>
            <a:r>
              <a:rPr lang="fr-FR" dirty="0"/>
              <a:t>, sous-catégorie de la catégorie sans-domicile, fait référence aux personnes ayant été au cours de leur trajectoire dans l’impossibilité d’être logées ou hébergées et qui se sont trouvées à la rue ou dans des espaces non prévus pour l’habitation de manière ponctuelle ou sur une plus longue durée.</a:t>
            </a:r>
          </a:p>
        </p:txBody>
      </p:sp>
      <p:sp>
        <p:nvSpPr>
          <p:cNvPr id="4" name="Espace réservé de la date 3">
            <a:extLst>
              <a:ext uri="{FF2B5EF4-FFF2-40B4-BE49-F238E27FC236}">
                <a16:creationId xmlns:a16="http://schemas.microsoft.com/office/drawing/2014/main" id="{85902005-CC1E-4F00-9D63-1BF1265C8E04}"/>
              </a:ext>
            </a:extLst>
          </p:cNvPr>
          <p:cNvSpPr>
            <a:spLocks noGrp="1"/>
          </p:cNvSpPr>
          <p:nvPr>
            <p:ph type="dt" sz="half" idx="10"/>
            <p:custDataLst>
              <p:tags r:id="rId3"/>
            </p:custDataLst>
          </p:nvPr>
        </p:nvSpPr>
        <p:spPr/>
        <p:txBody>
          <a:bodyPr/>
          <a:lstStyle/>
          <a:p>
            <a:pPr>
              <a:defRPr/>
            </a:pPr>
            <a:fld id="{AB3EB017-647A-42EF-8027-AD75E783BA50}" type="datetime2">
              <a:rPr lang="fr-FR" smtClean="0"/>
              <a:t>vendredi 25 mars 2022</a:t>
            </a:fld>
            <a:endParaRPr lang="fr-FR" dirty="0"/>
          </a:p>
        </p:txBody>
      </p:sp>
      <p:sp>
        <p:nvSpPr>
          <p:cNvPr id="5" name="Espace réservé du pied de page 4">
            <a:extLst>
              <a:ext uri="{FF2B5EF4-FFF2-40B4-BE49-F238E27FC236}">
                <a16:creationId xmlns:a16="http://schemas.microsoft.com/office/drawing/2014/main" id="{6D7D8CCE-8DE3-4A6B-A10D-AA06BB7BCACD}"/>
              </a:ext>
            </a:extLst>
          </p:cNvPr>
          <p:cNvSpPr>
            <a:spLocks noGrp="1"/>
          </p:cNvSpPr>
          <p:nvPr>
            <p:ph type="ftr" sz="quarter" idx="11"/>
            <p:custDataLst>
              <p:tags r:id="rId4"/>
            </p:custDataLst>
          </p:nvPr>
        </p:nvSpPr>
        <p:spPr/>
        <p:txBody>
          <a:bodyPr/>
          <a:lstStyle/>
          <a:p>
            <a:pPr>
              <a:defRPr/>
            </a:pPr>
            <a:r>
              <a:rPr lang="fr-FR"/>
              <a:t>Séminaire DREES</a:t>
            </a:r>
          </a:p>
        </p:txBody>
      </p:sp>
      <p:sp>
        <p:nvSpPr>
          <p:cNvPr id="6" name="Espace réservé du numéro de diapositive 5">
            <a:extLst>
              <a:ext uri="{FF2B5EF4-FFF2-40B4-BE49-F238E27FC236}">
                <a16:creationId xmlns:a16="http://schemas.microsoft.com/office/drawing/2014/main" id="{7390C58E-FFA2-4EF6-ABE3-F424DAB78C4B}"/>
              </a:ext>
            </a:extLst>
          </p:cNvPr>
          <p:cNvSpPr>
            <a:spLocks noGrp="1"/>
          </p:cNvSpPr>
          <p:nvPr>
            <p:ph type="sldNum" sz="quarter" idx="12"/>
            <p:custDataLst>
              <p:tags r:id="rId5"/>
            </p:custDataLst>
          </p:nvPr>
        </p:nvSpPr>
        <p:spPr/>
        <p:txBody>
          <a:bodyPr/>
          <a:lstStyle/>
          <a:p>
            <a:fld id="{96209199-FF7A-4981-BB4E-B623B26AA074}" type="slidenum">
              <a:rPr lang="fr-FR" altLang="fr-FR" smtClean="0"/>
              <a:pPr/>
              <a:t>4</a:t>
            </a:fld>
            <a:endParaRPr lang="fr-FR" altLang="fr-FR"/>
          </a:p>
        </p:txBody>
      </p:sp>
    </p:spTree>
    <p:extLst>
      <p:ext uri="{BB962C8B-B14F-4D97-AF65-F5344CB8AC3E}">
        <p14:creationId xmlns:p14="http://schemas.microsoft.com/office/powerpoint/2010/main" val="2879425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443EB35D-5D3E-4D3A-926A-A113B324B1C6}"/>
              </a:ext>
            </a:extLst>
          </p:cNvPr>
          <p:cNvSpPr>
            <a:spLocks noGrp="1"/>
          </p:cNvSpPr>
          <p:nvPr>
            <p:ph type="title"/>
            <p:custDataLst>
              <p:tags r:id="rId1"/>
            </p:custDataLst>
          </p:nvPr>
        </p:nvSpPr>
        <p:spPr/>
        <p:txBody>
          <a:bodyPr/>
          <a:lstStyle/>
          <a:p>
            <a:r>
              <a:rPr lang="fr-FR" dirty="0"/>
              <a:t>Méthodologie</a:t>
            </a:r>
          </a:p>
        </p:txBody>
      </p:sp>
      <p:sp>
        <p:nvSpPr>
          <p:cNvPr id="2" name="Espace réservé du contenu 1">
            <a:extLst>
              <a:ext uri="{FF2B5EF4-FFF2-40B4-BE49-F238E27FC236}">
                <a16:creationId xmlns:a16="http://schemas.microsoft.com/office/drawing/2014/main" id="{664DA7D8-0041-443B-9A3C-C4EE1AAB4A6D}"/>
              </a:ext>
            </a:extLst>
          </p:cNvPr>
          <p:cNvSpPr>
            <a:spLocks noGrp="1"/>
          </p:cNvSpPr>
          <p:nvPr>
            <p:ph idx="1"/>
            <p:custDataLst>
              <p:tags r:id="rId2"/>
            </p:custDataLst>
          </p:nvPr>
        </p:nvSpPr>
        <p:spPr>
          <a:xfrm>
            <a:off x="628650" y="1556792"/>
            <a:ext cx="7886700" cy="4620171"/>
          </a:xfrm>
        </p:spPr>
        <p:txBody>
          <a:bodyPr>
            <a:normAutofit/>
          </a:bodyPr>
          <a:lstStyle/>
          <a:p>
            <a:r>
              <a:rPr lang="fr-FR" sz="2800" dirty="0"/>
              <a:t>Une enquête par méthode mixte combinant approche quantitative et qualitative</a:t>
            </a:r>
          </a:p>
          <a:p>
            <a:r>
              <a:rPr lang="fr-FR" sz="2800" dirty="0"/>
              <a:t>Les grandes phases de la recherche :</a:t>
            </a:r>
          </a:p>
          <a:p>
            <a:pPr lvl="1"/>
            <a:r>
              <a:rPr lang="fr-FR" sz="2400" dirty="0"/>
              <a:t> L’exploitation de l’enquête ENFAMS : </a:t>
            </a:r>
          </a:p>
          <a:p>
            <a:pPr lvl="2"/>
            <a:r>
              <a:rPr lang="fr-FR" sz="2100" dirty="0"/>
              <a:t>Enquête menée par l’Observatoire du </a:t>
            </a:r>
            <a:r>
              <a:rPr lang="fr-FR" sz="2100" dirty="0" err="1"/>
              <a:t>Samusocial</a:t>
            </a:r>
            <a:r>
              <a:rPr lang="fr-FR" sz="2100" dirty="0"/>
              <a:t> de Paris en 2013 auprès d’un échantillon représentatif de familles hébergées en Île-de-France</a:t>
            </a:r>
          </a:p>
          <a:p>
            <a:pPr lvl="1"/>
            <a:r>
              <a:rPr lang="fr-FR" sz="2400" dirty="0"/>
              <a:t>Des entretiens avec des acteurs institutionnels et associatifs (36 entretiens auprès d’une diversité d’acteurs)</a:t>
            </a:r>
          </a:p>
          <a:p>
            <a:pPr lvl="1"/>
            <a:r>
              <a:rPr lang="fr-FR" sz="2400" dirty="0"/>
              <a:t> Une enquête auprès des maraudes et du pôle famille du 115 de Paris</a:t>
            </a:r>
          </a:p>
          <a:p>
            <a:pPr lvl="1"/>
            <a:r>
              <a:rPr lang="fr-FR" sz="2400" dirty="0"/>
              <a:t>Des entretiens avec les familles en accueil de jour</a:t>
            </a:r>
          </a:p>
        </p:txBody>
      </p:sp>
      <p:sp>
        <p:nvSpPr>
          <p:cNvPr id="4" name="Espace réservé de la date 3">
            <a:extLst>
              <a:ext uri="{FF2B5EF4-FFF2-40B4-BE49-F238E27FC236}">
                <a16:creationId xmlns:a16="http://schemas.microsoft.com/office/drawing/2014/main" id="{4A3B4692-2679-48FC-B5DD-8188C497F94B}"/>
              </a:ext>
            </a:extLst>
          </p:cNvPr>
          <p:cNvSpPr>
            <a:spLocks noGrp="1"/>
          </p:cNvSpPr>
          <p:nvPr>
            <p:ph type="dt" sz="half" idx="10"/>
            <p:custDataLst>
              <p:tags r:id="rId3"/>
            </p:custDataLst>
          </p:nvPr>
        </p:nvSpPr>
        <p:spPr/>
        <p:txBody>
          <a:bodyPr/>
          <a:lstStyle/>
          <a:p>
            <a:pPr>
              <a:defRPr/>
            </a:pPr>
            <a:fld id="{D11073A0-10E5-4242-B795-FAC86EFF33BD}" type="datetime2">
              <a:rPr lang="fr-FR" smtClean="0"/>
              <a:t>vendredi 25 mars 2022</a:t>
            </a:fld>
            <a:endParaRPr lang="fr-FR" dirty="0"/>
          </a:p>
        </p:txBody>
      </p:sp>
      <p:sp>
        <p:nvSpPr>
          <p:cNvPr id="5" name="Espace réservé du pied de page 4">
            <a:extLst>
              <a:ext uri="{FF2B5EF4-FFF2-40B4-BE49-F238E27FC236}">
                <a16:creationId xmlns:a16="http://schemas.microsoft.com/office/drawing/2014/main" id="{962CCAA9-AEBD-42E0-A5CE-F1A14C22C329}"/>
              </a:ext>
            </a:extLst>
          </p:cNvPr>
          <p:cNvSpPr>
            <a:spLocks noGrp="1"/>
          </p:cNvSpPr>
          <p:nvPr>
            <p:ph type="ftr" sz="quarter" idx="11"/>
            <p:custDataLst>
              <p:tags r:id="rId4"/>
            </p:custDataLst>
          </p:nvPr>
        </p:nvSpPr>
        <p:spPr/>
        <p:txBody>
          <a:bodyPr/>
          <a:lstStyle/>
          <a:p>
            <a:pPr>
              <a:defRPr/>
            </a:pPr>
            <a:r>
              <a:rPr lang="fr-FR"/>
              <a:t>Séminaire DREES</a:t>
            </a:r>
          </a:p>
        </p:txBody>
      </p:sp>
      <p:sp>
        <p:nvSpPr>
          <p:cNvPr id="6" name="Espace réservé du numéro de diapositive 5">
            <a:extLst>
              <a:ext uri="{FF2B5EF4-FFF2-40B4-BE49-F238E27FC236}">
                <a16:creationId xmlns:a16="http://schemas.microsoft.com/office/drawing/2014/main" id="{6F340E1D-54A3-4AA2-9888-A1193954B051}"/>
              </a:ext>
            </a:extLst>
          </p:cNvPr>
          <p:cNvSpPr>
            <a:spLocks noGrp="1"/>
          </p:cNvSpPr>
          <p:nvPr>
            <p:ph type="sldNum" sz="quarter" idx="12"/>
            <p:custDataLst>
              <p:tags r:id="rId5"/>
            </p:custDataLst>
          </p:nvPr>
        </p:nvSpPr>
        <p:spPr/>
        <p:txBody>
          <a:bodyPr/>
          <a:lstStyle/>
          <a:p>
            <a:fld id="{96209199-FF7A-4981-BB4E-B623B26AA074}" type="slidenum">
              <a:rPr lang="fr-FR" altLang="fr-FR" smtClean="0"/>
              <a:pPr/>
              <a:t>5</a:t>
            </a:fld>
            <a:endParaRPr lang="fr-FR" altLang="fr-FR"/>
          </a:p>
        </p:txBody>
      </p:sp>
    </p:spTree>
    <p:extLst>
      <p:ext uri="{BB962C8B-B14F-4D97-AF65-F5344CB8AC3E}">
        <p14:creationId xmlns:p14="http://schemas.microsoft.com/office/powerpoint/2010/main" val="3931335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68D8AB-60BB-4F18-ADBD-A4883932EEA5}"/>
              </a:ext>
            </a:extLst>
          </p:cNvPr>
          <p:cNvSpPr>
            <a:spLocks noGrp="1"/>
          </p:cNvSpPr>
          <p:nvPr>
            <p:ph type="title"/>
            <p:custDataLst>
              <p:tags r:id="rId1"/>
            </p:custDataLst>
          </p:nvPr>
        </p:nvSpPr>
        <p:spPr/>
        <p:txBody>
          <a:bodyPr/>
          <a:lstStyle/>
          <a:p>
            <a:r>
              <a:rPr lang="fr-FR" dirty="0"/>
              <a:t>Méthodologie</a:t>
            </a:r>
          </a:p>
        </p:txBody>
      </p:sp>
      <p:sp>
        <p:nvSpPr>
          <p:cNvPr id="3" name="Espace réservé du contenu 2">
            <a:extLst>
              <a:ext uri="{FF2B5EF4-FFF2-40B4-BE49-F238E27FC236}">
                <a16:creationId xmlns:a16="http://schemas.microsoft.com/office/drawing/2014/main" id="{6E6375E8-94AD-4B37-9AF8-0E55B3DB1B5C}"/>
              </a:ext>
            </a:extLst>
          </p:cNvPr>
          <p:cNvSpPr>
            <a:spLocks noGrp="1"/>
          </p:cNvSpPr>
          <p:nvPr>
            <p:ph idx="1"/>
            <p:custDataLst>
              <p:tags r:id="rId2"/>
            </p:custDataLst>
          </p:nvPr>
        </p:nvSpPr>
        <p:spPr/>
        <p:txBody>
          <a:bodyPr/>
          <a:lstStyle/>
          <a:p>
            <a:r>
              <a:rPr lang="fr-FR" dirty="0"/>
              <a:t>Le mesure des épisodes sans-abri grâce au questionnaire de l’enquête ENFAMS</a:t>
            </a:r>
          </a:p>
          <a:p>
            <a:r>
              <a:rPr lang="fr-FR" dirty="0"/>
              <a:t>Une valeur plancher qui a ses limites du fait des refus et des oublis</a:t>
            </a:r>
          </a:p>
          <a:p>
            <a:endParaRPr lang="fr-FR" dirty="0"/>
          </a:p>
        </p:txBody>
      </p:sp>
      <p:sp>
        <p:nvSpPr>
          <p:cNvPr id="4" name="Espace réservé de la date 3">
            <a:extLst>
              <a:ext uri="{FF2B5EF4-FFF2-40B4-BE49-F238E27FC236}">
                <a16:creationId xmlns:a16="http://schemas.microsoft.com/office/drawing/2014/main" id="{B1E87D4D-04C1-4A24-88F5-E3D4909E22BF}"/>
              </a:ext>
            </a:extLst>
          </p:cNvPr>
          <p:cNvSpPr>
            <a:spLocks noGrp="1"/>
          </p:cNvSpPr>
          <p:nvPr>
            <p:ph type="dt" sz="half" idx="10"/>
            <p:custDataLst>
              <p:tags r:id="rId3"/>
            </p:custDataLst>
          </p:nvPr>
        </p:nvSpPr>
        <p:spPr/>
        <p:txBody>
          <a:bodyPr/>
          <a:lstStyle/>
          <a:p>
            <a:pPr>
              <a:defRPr/>
            </a:pPr>
            <a:fld id="{DF32DE5A-46A5-4311-B10C-C436309D1FD5}" type="datetime2">
              <a:rPr lang="fr-FR" smtClean="0"/>
              <a:t>vendredi 25 mars 2022</a:t>
            </a:fld>
            <a:endParaRPr lang="fr-FR" dirty="0"/>
          </a:p>
        </p:txBody>
      </p:sp>
      <p:sp>
        <p:nvSpPr>
          <p:cNvPr id="5" name="Espace réservé du pied de page 4">
            <a:extLst>
              <a:ext uri="{FF2B5EF4-FFF2-40B4-BE49-F238E27FC236}">
                <a16:creationId xmlns:a16="http://schemas.microsoft.com/office/drawing/2014/main" id="{36927026-50A2-4AF0-A9FF-42305C42058E}"/>
              </a:ext>
            </a:extLst>
          </p:cNvPr>
          <p:cNvSpPr>
            <a:spLocks noGrp="1"/>
          </p:cNvSpPr>
          <p:nvPr>
            <p:ph type="ftr" sz="quarter" idx="11"/>
            <p:custDataLst>
              <p:tags r:id="rId4"/>
            </p:custDataLst>
          </p:nvPr>
        </p:nvSpPr>
        <p:spPr/>
        <p:txBody>
          <a:bodyPr/>
          <a:lstStyle/>
          <a:p>
            <a:pPr>
              <a:defRPr/>
            </a:pPr>
            <a:r>
              <a:rPr lang="fr-FR"/>
              <a:t>Séminaire DREES</a:t>
            </a:r>
          </a:p>
        </p:txBody>
      </p:sp>
      <p:sp>
        <p:nvSpPr>
          <p:cNvPr id="6" name="Espace réservé du numéro de diapositive 5">
            <a:extLst>
              <a:ext uri="{FF2B5EF4-FFF2-40B4-BE49-F238E27FC236}">
                <a16:creationId xmlns:a16="http://schemas.microsoft.com/office/drawing/2014/main" id="{56A11E60-F961-4768-AD0B-A92BD07DFF3D}"/>
              </a:ext>
            </a:extLst>
          </p:cNvPr>
          <p:cNvSpPr>
            <a:spLocks noGrp="1"/>
          </p:cNvSpPr>
          <p:nvPr>
            <p:ph type="sldNum" sz="quarter" idx="12"/>
            <p:custDataLst>
              <p:tags r:id="rId5"/>
            </p:custDataLst>
          </p:nvPr>
        </p:nvSpPr>
        <p:spPr/>
        <p:txBody>
          <a:bodyPr/>
          <a:lstStyle/>
          <a:p>
            <a:fld id="{96209199-FF7A-4981-BB4E-B623B26AA074}" type="slidenum">
              <a:rPr lang="fr-FR" altLang="fr-FR" smtClean="0"/>
              <a:pPr/>
              <a:t>6</a:t>
            </a:fld>
            <a:endParaRPr lang="fr-FR" altLang="fr-FR"/>
          </a:p>
        </p:txBody>
      </p:sp>
      <p:pic>
        <p:nvPicPr>
          <p:cNvPr id="7" name="Picture 2">
            <a:extLst>
              <a:ext uri="{FF2B5EF4-FFF2-40B4-BE49-F238E27FC236}">
                <a16:creationId xmlns:a16="http://schemas.microsoft.com/office/drawing/2014/main" id="{3A0B8E67-5609-4403-8A7F-89F8D9D75FC3}"/>
              </a:ext>
            </a:extLst>
          </p:cNvPr>
          <p:cNvPicPr>
            <a:picLocks noChangeAspect="1" noChangeArrowheads="1"/>
          </p:cNvPicPr>
          <p:nvPr>
            <p:custDataLst>
              <p:tags r:id="rId6"/>
            </p:custDataLst>
          </p:nvPr>
        </p:nvPicPr>
        <p:blipFill>
          <a:blip r:embed="rId8">
            <a:extLst>
              <a:ext uri="{28A0092B-C50C-407E-A947-70E740481C1C}">
                <a14:useLocalDpi xmlns:a14="http://schemas.microsoft.com/office/drawing/2010/main" val="0"/>
              </a:ext>
            </a:extLst>
          </a:blip>
          <a:srcRect/>
          <a:stretch>
            <a:fillRect/>
          </a:stretch>
        </p:blipFill>
        <p:spPr bwMode="auto">
          <a:xfrm>
            <a:off x="522461" y="404664"/>
            <a:ext cx="7992889" cy="6048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29350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B812CB-853B-40DC-BC03-2B97F9D2591B}"/>
              </a:ext>
            </a:extLst>
          </p:cNvPr>
          <p:cNvSpPr>
            <a:spLocks noGrp="1"/>
          </p:cNvSpPr>
          <p:nvPr>
            <p:ph type="title"/>
            <p:custDataLst>
              <p:tags r:id="rId1"/>
            </p:custDataLst>
          </p:nvPr>
        </p:nvSpPr>
        <p:spPr/>
        <p:txBody>
          <a:bodyPr/>
          <a:lstStyle/>
          <a:p>
            <a:r>
              <a:rPr lang="fr-FR" dirty="0"/>
              <a:t>1. Le profil des familles sans abri : mesure du phénomène à l’aide de l’enquête ENFAMS</a:t>
            </a:r>
          </a:p>
        </p:txBody>
      </p:sp>
      <p:sp>
        <p:nvSpPr>
          <p:cNvPr id="3" name="Espace réservé du texte 2">
            <a:extLst>
              <a:ext uri="{FF2B5EF4-FFF2-40B4-BE49-F238E27FC236}">
                <a16:creationId xmlns:a16="http://schemas.microsoft.com/office/drawing/2014/main" id="{C7BA58C1-D7F8-4808-8A41-1E6DE47C5A76}"/>
              </a:ext>
            </a:extLst>
          </p:cNvPr>
          <p:cNvSpPr>
            <a:spLocks noGrp="1"/>
          </p:cNvSpPr>
          <p:nvPr>
            <p:ph type="body" idx="1"/>
            <p:custDataLst>
              <p:tags r:id="rId2"/>
            </p:custDataLst>
          </p:nvPr>
        </p:nvSpPr>
        <p:spPr/>
        <p:txBody>
          <a:bodyPr/>
          <a:lstStyle/>
          <a:p>
            <a:endParaRPr lang="fr-FR"/>
          </a:p>
        </p:txBody>
      </p:sp>
      <p:sp>
        <p:nvSpPr>
          <p:cNvPr id="4" name="Espace réservé de la date 3">
            <a:extLst>
              <a:ext uri="{FF2B5EF4-FFF2-40B4-BE49-F238E27FC236}">
                <a16:creationId xmlns:a16="http://schemas.microsoft.com/office/drawing/2014/main" id="{CB8930E8-002A-4827-BF42-4518054FDE6D}"/>
              </a:ext>
            </a:extLst>
          </p:cNvPr>
          <p:cNvSpPr>
            <a:spLocks noGrp="1"/>
          </p:cNvSpPr>
          <p:nvPr>
            <p:ph type="dt" sz="half" idx="10"/>
            <p:custDataLst>
              <p:tags r:id="rId3"/>
            </p:custDataLst>
          </p:nvPr>
        </p:nvSpPr>
        <p:spPr/>
        <p:txBody>
          <a:bodyPr/>
          <a:lstStyle/>
          <a:p>
            <a:pPr>
              <a:defRPr/>
            </a:pPr>
            <a:fld id="{7D01284F-DDF9-4BD7-8029-6EFF4359668E}" type="datetime2">
              <a:rPr lang="fr-FR" smtClean="0"/>
              <a:t>vendredi 25 mars 2022</a:t>
            </a:fld>
            <a:endParaRPr lang="fr-FR" dirty="0"/>
          </a:p>
        </p:txBody>
      </p:sp>
      <p:sp>
        <p:nvSpPr>
          <p:cNvPr id="5" name="Espace réservé du pied de page 4">
            <a:extLst>
              <a:ext uri="{FF2B5EF4-FFF2-40B4-BE49-F238E27FC236}">
                <a16:creationId xmlns:a16="http://schemas.microsoft.com/office/drawing/2014/main" id="{701EC7FB-A3D3-4062-B3EE-908059CE2898}"/>
              </a:ext>
            </a:extLst>
          </p:cNvPr>
          <p:cNvSpPr>
            <a:spLocks noGrp="1"/>
          </p:cNvSpPr>
          <p:nvPr>
            <p:ph type="ftr" sz="quarter" idx="11"/>
            <p:custDataLst>
              <p:tags r:id="rId4"/>
            </p:custDataLst>
          </p:nvPr>
        </p:nvSpPr>
        <p:spPr/>
        <p:txBody>
          <a:bodyPr/>
          <a:lstStyle/>
          <a:p>
            <a:pPr>
              <a:defRPr/>
            </a:pPr>
            <a:r>
              <a:rPr lang="fr-FR"/>
              <a:t>Séminaire DREES</a:t>
            </a:r>
          </a:p>
        </p:txBody>
      </p:sp>
      <p:sp>
        <p:nvSpPr>
          <p:cNvPr id="6" name="Espace réservé du numéro de diapositive 5">
            <a:extLst>
              <a:ext uri="{FF2B5EF4-FFF2-40B4-BE49-F238E27FC236}">
                <a16:creationId xmlns:a16="http://schemas.microsoft.com/office/drawing/2014/main" id="{437F3B1A-8ECC-4FEF-A1D5-1CB199263FE5}"/>
              </a:ext>
            </a:extLst>
          </p:cNvPr>
          <p:cNvSpPr>
            <a:spLocks noGrp="1"/>
          </p:cNvSpPr>
          <p:nvPr>
            <p:ph type="sldNum" sz="quarter" idx="12"/>
            <p:custDataLst>
              <p:tags r:id="rId5"/>
            </p:custDataLst>
          </p:nvPr>
        </p:nvSpPr>
        <p:spPr/>
        <p:txBody>
          <a:bodyPr/>
          <a:lstStyle/>
          <a:p>
            <a:fld id="{D816F3C9-C705-4D1F-82F5-3CF137C9CE63}" type="slidenum">
              <a:rPr lang="fr-FR" altLang="fr-FR" smtClean="0"/>
              <a:pPr/>
              <a:t>7</a:t>
            </a:fld>
            <a:endParaRPr lang="fr-FR" altLang="fr-FR"/>
          </a:p>
        </p:txBody>
      </p:sp>
    </p:spTree>
    <p:extLst>
      <p:ext uri="{BB962C8B-B14F-4D97-AF65-F5344CB8AC3E}">
        <p14:creationId xmlns:p14="http://schemas.microsoft.com/office/powerpoint/2010/main" val="3056685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457000-CA9E-45F0-A822-19C9C04D96D4}"/>
              </a:ext>
            </a:extLst>
          </p:cNvPr>
          <p:cNvSpPr>
            <a:spLocks noGrp="1"/>
          </p:cNvSpPr>
          <p:nvPr>
            <p:ph type="title"/>
            <p:custDataLst>
              <p:tags r:id="rId1"/>
            </p:custDataLst>
          </p:nvPr>
        </p:nvSpPr>
        <p:spPr/>
        <p:txBody>
          <a:bodyPr/>
          <a:lstStyle/>
          <a:p>
            <a:r>
              <a:rPr lang="fr-FR" dirty="0"/>
              <a:t>Être sans abri avec ou sans les enfants</a:t>
            </a:r>
          </a:p>
        </p:txBody>
      </p:sp>
      <p:sp>
        <p:nvSpPr>
          <p:cNvPr id="3" name="Espace réservé du contenu 2">
            <a:extLst>
              <a:ext uri="{FF2B5EF4-FFF2-40B4-BE49-F238E27FC236}">
                <a16:creationId xmlns:a16="http://schemas.microsoft.com/office/drawing/2014/main" id="{D970A76F-37E8-429D-8B73-D092EF73F588}"/>
              </a:ext>
            </a:extLst>
          </p:cNvPr>
          <p:cNvSpPr>
            <a:spLocks noGrp="1"/>
          </p:cNvSpPr>
          <p:nvPr>
            <p:ph idx="1"/>
            <p:custDataLst>
              <p:tags r:id="rId2"/>
            </p:custDataLst>
          </p:nvPr>
        </p:nvSpPr>
        <p:spPr>
          <a:xfrm>
            <a:off x="628650" y="1484784"/>
            <a:ext cx="7886700" cy="4871567"/>
          </a:xfrm>
        </p:spPr>
        <p:txBody>
          <a:bodyPr>
            <a:normAutofit lnSpcReduction="10000"/>
          </a:bodyPr>
          <a:lstStyle/>
          <a:p>
            <a:r>
              <a:rPr lang="fr-FR" dirty="0"/>
              <a:t>Des familles immigrées surreprésentées parmi les familles sans-abri</a:t>
            </a:r>
          </a:p>
          <a:p>
            <a:r>
              <a:rPr lang="fr-FR" dirty="0"/>
              <a:t>Des différences très fortes selon le pays d’origine :</a:t>
            </a:r>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r>
              <a:rPr lang="fr-FR" dirty="0"/>
              <a:t>Ces différences reflètent d’importantes inégalités de ressources</a:t>
            </a:r>
          </a:p>
          <a:p>
            <a:endParaRPr lang="fr-FR" dirty="0"/>
          </a:p>
        </p:txBody>
      </p:sp>
      <p:sp>
        <p:nvSpPr>
          <p:cNvPr id="4" name="Espace réservé de la date 3">
            <a:extLst>
              <a:ext uri="{FF2B5EF4-FFF2-40B4-BE49-F238E27FC236}">
                <a16:creationId xmlns:a16="http://schemas.microsoft.com/office/drawing/2014/main" id="{F519B6CC-99ED-4A21-A66A-AE1E12C35999}"/>
              </a:ext>
            </a:extLst>
          </p:cNvPr>
          <p:cNvSpPr>
            <a:spLocks noGrp="1"/>
          </p:cNvSpPr>
          <p:nvPr>
            <p:ph type="dt" sz="half" idx="10"/>
            <p:custDataLst>
              <p:tags r:id="rId3"/>
            </p:custDataLst>
          </p:nvPr>
        </p:nvSpPr>
        <p:spPr/>
        <p:txBody>
          <a:bodyPr/>
          <a:lstStyle/>
          <a:p>
            <a:pPr>
              <a:defRPr/>
            </a:pPr>
            <a:fld id="{DF32DE5A-46A5-4311-B10C-C436309D1FD5}" type="datetime2">
              <a:rPr lang="fr-FR" smtClean="0"/>
              <a:t>vendredi 25 mars 2022</a:t>
            </a:fld>
            <a:endParaRPr lang="fr-FR" dirty="0"/>
          </a:p>
        </p:txBody>
      </p:sp>
      <p:sp>
        <p:nvSpPr>
          <p:cNvPr id="5" name="Espace réservé du pied de page 4">
            <a:extLst>
              <a:ext uri="{FF2B5EF4-FFF2-40B4-BE49-F238E27FC236}">
                <a16:creationId xmlns:a16="http://schemas.microsoft.com/office/drawing/2014/main" id="{96698D80-8938-488B-B2F3-ABB35706DE26}"/>
              </a:ext>
            </a:extLst>
          </p:cNvPr>
          <p:cNvSpPr>
            <a:spLocks noGrp="1"/>
          </p:cNvSpPr>
          <p:nvPr>
            <p:ph type="ftr" sz="quarter" idx="11"/>
            <p:custDataLst>
              <p:tags r:id="rId4"/>
            </p:custDataLst>
          </p:nvPr>
        </p:nvSpPr>
        <p:spPr/>
        <p:txBody>
          <a:bodyPr/>
          <a:lstStyle/>
          <a:p>
            <a:pPr>
              <a:defRPr/>
            </a:pPr>
            <a:r>
              <a:rPr lang="fr-FR"/>
              <a:t>Séminaire DREES</a:t>
            </a:r>
          </a:p>
        </p:txBody>
      </p:sp>
      <p:sp>
        <p:nvSpPr>
          <p:cNvPr id="6" name="Espace réservé du numéro de diapositive 5">
            <a:extLst>
              <a:ext uri="{FF2B5EF4-FFF2-40B4-BE49-F238E27FC236}">
                <a16:creationId xmlns:a16="http://schemas.microsoft.com/office/drawing/2014/main" id="{77BB493C-65C6-471E-B151-13A8E51F8E22}"/>
              </a:ext>
            </a:extLst>
          </p:cNvPr>
          <p:cNvSpPr>
            <a:spLocks noGrp="1"/>
          </p:cNvSpPr>
          <p:nvPr>
            <p:ph type="sldNum" sz="quarter" idx="12"/>
            <p:custDataLst>
              <p:tags r:id="rId5"/>
            </p:custDataLst>
          </p:nvPr>
        </p:nvSpPr>
        <p:spPr/>
        <p:txBody>
          <a:bodyPr/>
          <a:lstStyle/>
          <a:p>
            <a:fld id="{96209199-FF7A-4981-BB4E-B623B26AA074}" type="slidenum">
              <a:rPr lang="fr-FR" altLang="fr-FR" smtClean="0"/>
              <a:pPr/>
              <a:t>8</a:t>
            </a:fld>
            <a:endParaRPr lang="fr-FR" altLang="fr-FR"/>
          </a:p>
        </p:txBody>
      </p:sp>
      <p:graphicFrame>
        <p:nvGraphicFramePr>
          <p:cNvPr id="8" name="Tableau 7">
            <a:extLst>
              <a:ext uri="{FF2B5EF4-FFF2-40B4-BE49-F238E27FC236}">
                <a16:creationId xmlns:a16="http://schemas.microsoft.com/office/drawing/2014/main" id="{7F2EB01B-84BA-4805-9CD2-9BE991D66352}"/>
              </a:ext>
            </a:extLst>
          </p:cNvPr>
          <p:cNvGraphicFramePr>
            <a:graphicFrameLocks noGrp="1"/>
          </p:cNvGraphicFramePr>
          <p:nvPr>
            <p:custDataLst>
              <p:tags r:id="rId6"/>
            </p:custDataLst>
            <p:extLst>
              <p:ext uri="{D42A27DB-BD31-4B8C-83A1-F6EECF244321}">
                <p14:modId xmlns:p14="http://schemas.microsoft.com/office/powerpoint/2010/main" val="2996705238"/>
              </p:ext>
            </p:extLst>
          </p:nvPr>
        </p:nvGraphicFramePr>
        <p:xfrm>
          <a:off x="323531" y="2248978"/>
          <a:ext cx="8496938" cy="3124238"/>
        </p:xfrm>
        <a:graphic>
          <a:graphicData uri="http://schemas.openxmlformats.org/drawingml/2006/table">
            <a:tbl>
              <a:tblPr bandRow="1">
                <a:tableStyleId>{5C22544A-7EE6-4342-B048-85BDC9FD1C3A}</a:tableStyleId>
              </a:tblPr>
              <a:tblGrid>
                <a:gridCol w="214724">
                  <a:extLst>
                    <a:ext uri="{9D8B030D-6E8A-4147-A177-3AD203B41FA5}">
                      <a16:colId xmlns:a16="http://schemas.microsoft.com/office/drawing/2014/main" val="3191865883"/>
                    </a:ext>
                  </a:extLst>
                </a:gridCol>
                <a:gridCol w="920246">
                  <a:extLst>
                    <a:ext uri="{9D8B030D-6E8A-4147-A177-3AD203B41FA5}">
                      <a16:colId xmlns:a16="http://schemas.microsoft.com/office/drawing/2014/main" val="2568086603"/>
                    </a:ext>
                  </a:extLst>
                </a:gridCol>
                <a:gridCol w="920246">
                  <a:extLst>
                    <a:ext uri="{9D8B030D-6E8A-4147-A177-3AD203B41FA5}">
                      <a16:colId xmlns:a16="http://schemas.microsoft.com/office/drawing/2014/main" val="732185351"/>
                    </a:ext>
                  </a:extLst>
                </a:gridCol>
                <a:gridCol w="920246">
                  <a:extLst>
                    <a:ext uri="{9D8B030D-6E8A-4147-A177-3AD203B41FA5}">
                      <a16:colId xmlns:a16="http://schemas.microsoft.com/office/drawing/2014/main" val="628855050"/>
                    </a:ext>
                  </a:extLst>
                </a:gridCol>
                <a:gridCol w="920246">
                  <a:extLst>
                    <a:ext uri="{9D8B030D-6E8A-4147-A177-3AD203B41FA5}">
                      <a16:colId xmlns:a16="http://schemas.microsoft.com/office/drawing/2014/main" val="2707464677"/>
                    </a:ext>
                  </a:extLst>
                </a:gridCol>
                <a:gridCol w="920246">
                  <a:extLst>
                    <a:ext uri="{9D8B030D-6E8A-4147-A177-3AD203B41FA5}">
                      <a16:colId xmlns:a16="http://schemas.microsoft.com/office/drawing/2014/main" val="1604515891"/>
                    </a:ext>
                  </a:extLst>
                </a:gridCol>
                <a:gridCol w="920246">
                  <a:extLst>
                    <a:ext uri="{9D8B030D-6E8A-4147-A177-3AD203B41FA5}">
                      <a16:colId xmlns:a16="http://schemas.microsoft.com/office/drawing/2014/main" val="562017273"/>
                    </a:ext>
                  </a:extLst>
                </a:gridCol>
                <a:gridCol w="920246">
                  <a:extLst>
                    <a:ext uri="{9D8B030D-6E8A-4147-A177-3AD203B41FA5}">
                      <a16:colId xmlns:a16="http://schemas.microsoft.com/office/drawing/2014/main" val="1070991749"/>
                    </a:ext>
                  </a:extLst>
                </a:gridCol>
                <a:gridCol w="920246">
                  <a:extLst>
                    <a:ext uri="{9D8B030D-6E8A-4147-A177-3AD203B41FA5}">
                      <a16:colId xmlns:a16="http://schemas.microsoft.com/office/drawing/2014/main" val="2949784467"/>
                    </a:ext>
                  </a:extLst>
                </a:gridCol>
                <a:gridCol w="920246">
                  <a:extLst>
                    <a:ext uri="{9D8B030D-6E8A-4147-A177-3AD203B41FA5}">
                      <a16:colId xmlns:a16="http://schemas.microsoft.com/office/drawing/2014/main" val="2503905447"/>
                    </a:ext>
                  </a:extLst>
                </a:gridCol>
              </a:tblGrid>
              <a:tr h="269139">
                <a:tc>
                  <a:txBody>
                    <a:bodyPr/>
                    <a:lstStyle/>
                    <a:p>
                      <a:pPr algn="l" fontAlgn="ctr"/>
                      <a:r>
                        <a:rPr lang="fr-FR" sz="1600" u="none" strike="noStrike">
                          <a:effectLst/>
                        </a:rPr>
                        <a:t> </a:t>
                      </a:r>
                      <a:endParaRPr lang="fr-FR" sz="16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fr-FR" sz="1600" u="none" strike="noStrike">
                          <a:effectLst/>
                        </a:rPr>
                        <a:t> </a:t>
                      </a:r>
                      <a:endParaRPr lang="fr-FR" sz="1600" b="0" i="0" u="none" strike="noStrike">
                        <a:solidFill>
                          <a:srgbClr val="000000"/>
                        </a:solidFill>
                        <a:effectLst/>
                        <a:latin typeface="Calibri" panose="020F0502020204030204" pitchFamily="34" charset="0"/>
                      </a:endParaRPr>
                    </a:p>
                  </a:txBody>
                  <a:tcPr marL="6350" marR="6350" marT="6350" marB="0" anchor="ctr"/>
                </a:tc>
                <a:tc gridSpan="8">
                  <a:txBody>
                    <a:bodyPr/>
                    <a:lstStyle/>
                    <a:p>
                      <a:pPr algn="ctr" fontAlgn="ctr"/>
                      <a:r>
                        <a:rPr lang="fr-FR" sz="1600" b="1" u="none" strike="noStrike" dirty="0">
                          <a:effectLst/>
                        </a:rPr>
                        <a:t>Origine géographique de l’enquêtée (% en colonne)</a:t>
                      </a:r>
                      <a:endParaRPr lang="fr-FR" sz="1600" b="1" i="0" u="none" strike="noStrike" dirty="0">
                        <a:solidFill>
                          <a:srgbClr val="000000"/>
                        </a:solidFill>
                        <a:effectLst/>
                        <a:latin typeface="Times New Roman" panose="02020603050405020304" pitchFamily="18" charset="0"/>
                      </a:endParaRPr>
                    </a:p>
                  </a:txBody>
                  <a:tcPr marL="6350" marR="6350" marT="635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84224054"/>
                  </a:ext>
                </a:extLst>
              </a:tr>
              <a:tr h="511364">
                <a:tc>
                  <a:txBody>
                    <a:bodyPr/>
                    <a:lstStyle/>
                    <a:p>
                      <a:pPr algn="l" fontAlgn="ctr"/>
                      <a:r>
                        <a:rPr lang="fr-FR" sz="1600" u="none" strike="noStrike">
                          <a:effectLst/>
                        </a:rPr>
                        <a:t> </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l" fontAlgn="ctr"/>
                      <a:r>
                        <a:rPr lang="fr-FR" sz="1600" u="none" strike="noStrike">
                          <a:effectLst/>
                        </a:rPr>
                        <a:t> </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France</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Afrique sub.</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Maghreb</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Autres pays d’Afrique</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CEI</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UE</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Autres pays</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Total</a:t>
                      </a:r>
                      <a:endParaRPr lang="fr-FR" sz="1600" b="0" i="0" u="none" strike="noStrike">
                        <a:solidFill>
                          <a:srgbClr val="000000"/>
                        </a:solidFill>
                        <a:effectLst/>
                        <a:latin typeface="Times New Roman" panose="02020603050405020304" pitchFamily="18" charset="0"/>
                      </a:endParaRPr>
                    </a:p>
                  </a:txBody>
                  <a:tcPr marL="6350" marR="6350" marT="6350" marB="0" anchor="ctr"/>
                </a:tc>
                <a:extLst>
                  <a:ext uri="{0D108BD9-81ED-4DB2-BD59-A6C34878D82A}">
                    <a16:rowId xmlns:a16="http://schemas.microsoft.com/office/drawing/2014/main" val="3592259296"/>
                  </a:ext>
                </a:extLst>
              </a:tr>
              <a:tr h="260169">
                <a:tc gridSpan="10">
                  <a:txBody>
                    <a:bodyPr/>
                    <a:lstStyle/>
                    <a:p>
                      <a:pPr algn="l" fontAlgn="ctr"/>
                      <a:r>
                        <a:rPr lang="fr-FR" sz="1600" i="1" u="none" strike="noStrike" dirty="0">
                          <a:effectLst/>
                        </a:rPr>
                        <a:t>A connu un épisode sans abri</a:t>
                      </a:r>
                      <a:endParaRPr lang="fr-FR" sz="1600" b="0" i="1" u="none" strike="noStrike" dirty="0">
                        <a:solidFill>
                          <a:srgbClr val="000000"/>
                        </a:solidFill>
                        <a:effectLst/>
                        <a:latin typeface="Times New Roman" panose="02020603050405020304" pitchFamily="18" charset="0"/>
                      </a:endParaRPr>
                    </a:p>
                  </a:txBody>
                  <a:tcPr marL="6350" marR="6350" marT="635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459570974"/>
                  </a:ext>
                </a:extLst>
              </a:tr>
              <a:tr h="538279">
                <a:tc>
                  <a:txBody>
                    <a:bodyPr/>
                    <a:lstStyle/>
                    <a:p>
                      <a:pPr algn="r" fontAlgn="ctr"/>
                      <a:endParaRPr lang="fr-FR" sz="16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fr-FR" sz="1600" u="none" strike="noStrike" dirty="0">
                          <a:effectLst/>
                        </a:rPr>
                        <a:t>Seule, en couple</a:t>
                      </a:r>
                      <a:endParaRPr lang="fr-FR" sz="1600" b="0" i="0" u="none" strike="noStrike" dirty="0">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26</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13</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8</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11</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1</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5</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0</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10</a:t>
                      </a:r>
                      <a:endParaRPr lang="fr-FR" sz="1600" b="0" i="0" u="none" strike="noStrike">
                        <a:solidFill>
                          <a:srgbClr val="000000"/>
                        </a:solidFill>
                        <a:effectLst/>
                        <a:latin typeface="Times New Roman" panose="02020603050405020304" pitchFamily="18" charset="0"/>
                      </a:endParaRPr>
                    </a:p>
                  </a:txBody>
                  <a:tcPr marL="6350" marR="6350" marT="6350" marB="0" anchor="ctr"/>
                </a:tc>
                <a:extLst>
                  <a:ext uri="{0D108BD9-81ED-4DB2-BD59-A6C34878D82A}">
                    <a16:rowId xmlns:a16="http://schemas.microsoft.com/office/drawing/2014/main" val="604671950"/>
                  </a:ext>
                </a:extLst>
              </a:tr>
              <a:tr h="511364">
                <a:tc>
                  <a:txBody>
                    <a:bodyPr/>
                    <a:lstStyle/>
                    <a:p>
                      <a:pPr algn="r" fontAlgn="ctr"/>
                      <a:r>
                        <a:rPr lang="fr-FR" sz="1600" u="none" strike="noStrike">
                          <a:effectLst/>
                        </a:rPr>
                        <a:t> </a:t>
                      </a:r>
                      <a:endParaRPr lang="fr-FR" sz="16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fr-FR" sz="1600" u="none" strike="noStrike">
                          <a:effectLst/>
                        </a:rPr>
                        <a:t>Avec enfants</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9</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19</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15</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20</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27</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39</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12</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21</a:t>
                      </a:r>
                      <a:endParaRPr lang="fr-FR" sz="1600" b="0" i="0" u="none" strike="noStrike">
                        <a:solidFill>
                          <a:srgbClr val="000000"/>
                        </a:solidFill>
                        <a:effectLst/>
                        <a:latin typeface="Times New Roman" panose="02020603050405020304" pitchFamily="18" charset="0"/>
                      </a:endParaRPr>
                    </a:p>
                  </a:txBody>
                  <a:tcPr marL="6350" marR="6350" marT="6350" marB="0" anchor="ctr"/>
                </a:tc>
                <a:extLst>
                  <a:ext uri="{0D108BD9-81ED-4DB2-BD59-A6C34878D82A}">
                    <a16:rowId xmlns:a16="http://schemas.microsoft.com/office/drawing/2014/main" val="551488166"/>
                  </a:ext>
                </a:extLst>
              </a:tr>
              <a:tr h="269139">
                <a:tc gridSpan="10">
                  <a:txBody>
                    <a:bodyPr/>
                    <a:lstStyle/>
                    <a:p>
                      <a:pPr algn="l" fontAlgn="ctr"/>
                      <a:r>
                        <a:rPr lang="fr-FR" sz="1600" i="1" u="none" strike="noStrike" dirty="0">
                          <a:effectLst/>
                        </a:rPr>
                        <a:t>N'a jamais été sans abri</a:t>
                      </a:r>
                      <a:endParaRPr lang="fr-FR" sz="1600" b="0" i="1" u="none" strike="noStrike" dirty="0">
                        <a:solidFill>
                          <a:srgbClr val="000000"/>
                        </a:solidFill>
                        <a:effectLst/>
                        <a:latin typeface="Times New Roman" panose="02020603050405020304" pitchFamily="18" charset="0"/>
                      </a:endParaRPr>
                    </a:p>
                  </a:txBody>
                  <a:tcPr marL="6350" marR="6350" marT="635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348040343"/>
                  </a:ext>
                </a:extLst>
              </a:tr>
              <a:tr h="269139">
                <a:tc>
                  <a:txBody>
                    <a:bodyPr/>
                    <a:lstStyle/>
                    <a:p>
                      <a:pPr algn="l" fontAlgn="ctr"/>
                      <a:r>
                        <a:rPr lang="fr-FR" sz="1600" u="none" strike="noStrike">
                          <a:effectLst/>
                        </a:rPr>
                        <a:t> </a:t>
                      </a:r>
                      <a:endParaRPr lang="fr-FR" sz="16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fr-FR" sz="1600" u="none" strike="noStrike">
                          <a:effectLst/>
                        </a:rPr>
                        <a:t> </a:t>
                      </a:r>
                      <a:endParaRPr lang="fr-FR" sz="16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fr-FR" sz="1600" u="none" strike="noStrike">
                          <a:effectLst/>
                        </a:rPr>
                        <a:t>65</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68</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77</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69</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72</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56</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88</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69</a:t>
                      </a:r>
                      <a:endParaRPr lang="fr-FR" sz="1600" b="0" i="0" u="none" strike="noStrike">
                        <a:solidFill>
                          <a:srgbClr val="000000"/>
                        </a:solidFill>
                        <a:effectLst/>
                        <a:latin typeface="Times New Roman" panose="02020603050405020304" pitchFamily="18" charset="0"/>
                      </a:endParaRPr>
                    </a:p>
                  </a:txBody>
                  <a:tcPr marL="6350" marR="6350" marT="6350" marB="0" anchor="ctr"/>
                </a:tc>
                <a:extLst>
                  <a:ext uri="{0D108BD9-81ED-4DB2-BD59-A6C34878D82A}">
                    <a16:rowId xmlns:a16="http://schemas.microsoft.com/office/drawing/2014/main" val="613013174"/>
                  </a:ext>
                </a:extLst>
              </a:tr>
              <a:tr h="269139">
                <a:tc gridSpan="2">
                  <a:txBody>
                    <a:bodyPr/>
                    <a:lstStyle/>
                    <a:p>
                      <a:pPr algn="l" fontAlgn="ctr"/>
                      <a:r>
                        <a:rPr lang="fr-FR" sz="1600" u="none" strike="noStrike" dirty="0">
                          <a:effectLst/>
                        </a:rPr>
                        <a:t>Total</a:t>
                      </a:r>
                      <a:endParaRPr lang="fr-FR" sz="1600" b="0" i="0" u="none" strike="noStrike" dirty="0">
                        <a:solidFill>
                          <a:srgbClr val="000000"/>
                        </a:solidFill>
                        <a:effectLst/>
                        <a:latin typeface="Times New Roman" panose="02020603050405020304" pitchFamily="18" charset="0"/>
                      </a:endParaRPr>
                    </a:p>
                  </a:txBody>
                  <a:tcPr marL="6350" marR="6350" marT="6350" marB="0" anchor="ctr"/>
                </a:tc>
                <a:tc hMerge="1">
                  <a:txBody>
                    <a:bodyPr/>
                    <a:lstStyle/>
                    <a:p>
                      <a:endParaRPr lang="fr-FR"/>
                    </a:p>
                  </a:txBody>
                  <a:tcPr/>
                </a:tc>
                <a:tc>
                  <a:txBody>
                    <a:bodyPr/>
                    <a:lstStyle/>
                    <a:p>
                      <a:pPr algn="ctr" fontAlgn="ctr"/>
                      <a:r>
                        <a:rPr lang="fr-FR" sz="1600" u="none" strike="noStrike">
                          <a:effectLst/>
                        </a:rPr>
                        <a:t>100</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100</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100</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100</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100</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100</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a:effectLst/>
                        </a:rPr>
                        <a:t>100</a:t>
                      </a:r>
                      <a:endParaRPr lang="fr-FR" sz="1600" b="0" i="0" u="none" strike="noStrike">
                        <a:solidFill>
                          <a:srgbClr val="000000"/>
                        </a:solidFill>
                        <a:effectLst/>
                        <a:latin typeface="Times New Roman" panose="02020603050405020304" pitchFamily="18" charset="0"/>
                      </a:endParaRPr>
                    </a:p>
                  </a:txBody>
                  <a:tcPr marL="6350" marR="6350" marT="6350" marB="0" anchor="ctr"/>
                </a:tc>
                <a:tc>
                  <a:txBody>
                    <a:bodyPr/>
                    <a:lstStyle/>
                    <a:p>
                      <a:pPr algn="ctr" fontAlgn="ctr"/>
                      <a:r>
                        <a:rPr lang="fr-FR" sz="1600" u="none" strike="noStrike" dirty="0">
                          <a:effectLst/>
                        </a:rPr>
                        <a:t>100</a:t>
                      </a:r>
                      <a:endParaRPr lang="fr-FR" sz="1600" b="0" i="0" u="none" strike="noStrike" dirty="0">
                        <a:solidFill>
                          <a:srgbClr val="000000"/>
                        </a:solidFill>
                        <a:effectLst/>
                        <a:latin typeface="Times New Roman" panose="02020603050405020304" pitchFamily="18" charset="0"/>
                      </a:endParaRPr>
                    </a:p>
                  </a:txBody>
                  <a:tcPr marL="6350" marR="6350" marT="6350" marB="0" anchor="ctr"/>
                </a:tc>
                <a:extLst>
                  <a:ext uri="{0D108BD9-81ED-4DB2-BD59-A6C34878D82A}">
                    <a16:rowId xmlns:a16="http://schemas.microsoft.com/office/drawing/2014/main" val="1490711804"/>
                  </a:ext>
                </a:extLst>
              </a:tr>
            </a:tbl>
          </a:graphicData>
        </a:graphic>
      </p:graphicFrame>
    </p:spTree>
    <p:extLst>
      <p:ext uri="{BB962C8B-B14F-4D97-AF65-F5344CB8AC3E}">
        <p14:creationId xmlns:p14="http://schemas.microsoft.com/office/powerpoint/2010/main" val="879043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45D35DF9-5A23-4D14-B25F-EB8A00661148}"/>
              </a:ext>
            </a:extLst>
          </p:cNvPr>
          <p:cNvSpPr>
            <a:spLocks noGrp="1"/>
          </p:cNvSpPr>
          <p:nvPr>
            <p:ph idx="1"/>
            <p:custDataLst>
              <p:tags r:id="rId1"/>
            </p:custDataLst>
          </p:nvPr>
        </p:nvSpPr>
        <p:spPr/>
        <p:txBody>
          <a:bodyPr/>
          <a:lstStyle/>
          <a:p>
            <a:endParaRPr lang="fr-FR" dirty="0"/>
          </a:p>
          <a:p>
            <a:endParaRPr lang="fr-FR" dirty="0"/>
          </a:p>
        </p:txBody>
      </p:sp>
      <p:sp>
        <p:nvSpPr>
          <p:cNvPr id="4" name="Espace réservé de la date 3">
            <a:extLst>
              <a:ext uri="{FF2B5EF4-FFF2-40B4-BE49-F238E27FC236}">
                <a16:creationId xmlns:a16="http://schemas.microsoft.com/office/drawing/2014/main" id="{4650B816-BE0E-4D2E-A098-05EAB0E9FA17}"/>
              </a:ext>
            </a:extLst>
          </p:cNvPr>
          <p:cNvSpPr>
            <a:spLocks noGrp="1"/>
          </p:cNvSpPr>
          <p:nvPr>
            <p:ph type="dt" sz="half" idx="10"/>
            <p:custDataLst>
              <p:tags r:id="rId2"/>
            </p:custDataLst>
          </p:nvPr>
        </p:nvSpPr>
        <p:spPr/>
        <p:txBody>
          <a:bodyPr/>
          <a:lstStyle/>
          <a:p>
            <a:pPr>
              <a:defRPr/>
            </a:pPr>
            <a:fld id="{19913F45-C859-4BCD-A0BF-941A5893BD35}" type="datetime2">
              <a:rPr lang="fr-FR" smtClean="0"/>
              <a:t>vendredi 25 mars 2022</a:t>
            </a:fld>
            <a:endParaRPr lang="fr-FR" dirty="0"/>
          </a:p>
        </p:txBody>
      </p:sp>
      <p:sp>
        <p:nvSpPr>
          <p:cNvPr id="5" name="Espace réservé du pied de page 4">
            <a:extLst>
              <a:ext uri="{FF2B5EF4-FFF2-40B4-BE49-F238E27FC236}">
                <a16:creationId xmlns:a16="http://schemas.microsoft.com/office/drawing/2014/main" id="{2ADC0A23-FB23-4367-9895-D0990CC085FA}"/>
              </a:ext>
            </a:extLst>
          </p:cNvPr>
          <p:cNvSpPr>
            <a:spLocks noGrp="1"/>
          </p:cNvSpPr>
          <p:nvPr>
            <p:ph type="ftr" sz="quarter" idx="11"/>
            <p:custDataLst>
              <p:tags r:id="rId3"/>
            </p:custDataLst>
          </p:nvPr>
        </p:nvSpPr>
        <p:spPr/>
        <p:txBody>
          <a:bodyPr/>
          <a:lstStyle/>
          <a:p>
            <a:pPr>
              <a:defRPr/>
            </a:pPr>
            <a:r>
              <a:rPr lang="fr-FR"/>
              <a:t>Séminaire DREES</a:t>
            </a:r>
          </a:p>
        </p:txBody>
      </p:sp>
      <p:sp>
        <p:nvSpPr>
          <p:cNvPr id="6" name="Espace réservé du numéro de diapositive 5">
            <a:extLst>
              <a:ext uri="{FF2B5EF4-FFF2-40B4-BE49-F238E27FC236}">
                <a16:creationId xmlns:a16="http://schemas.microsoft.com/office/drawing/2014/main" id="{BF8865DB-48E4-4CE3-98D1-7756A161DA6D}"/>
              </a:ext>
            </a:extLst>
          </p:cNvPr>
          <p:cNvSpPr>
            <a:spLocks noGrp="1"/>
          </p:cNvSpPr>
          <p:nvPr>
            <p:ph type="sldNum" sz="quarter" idx="12"/>
            <p:custDataLst>
              <p:tags r:id="rId4"/>
            </p:custDataLst>
          </p:nvPr>
        </p:nvSpPr>
        <p:spPr/>
        <p:txBody>
          <a:bodyPr/>
          <a:lstStyle/>
          <a:p>
            <a:fld id="{96209199-FF7A-4981-BB4E-B623B26AA074}" type="slidenum">
              <a:rPr lang="fr-FR" altLang="fr-FR" smtClean="0"/>
              <a:pPr/>
              <a:t>9</a:t>
            </a:fld>
            <a:endParaRPr lang="fr-FR" altLang="fr-FR"/>
          </a:p>
        </p:txBody>
      </p:sp>
      <p:graphicFrame>
        <p:nvGraphicFramePr>
          <p:cNvPr id="7" name="Graphique 6">
            <a:extLst>
              <a:ext uri="{FF2B5EF4-FFF2-40B4-BE49-F238E27FC236}">
                <a16:creationId xmlns:a16="http://schemas.microsoft.com/office/drawing/2014/main" id="{BAFA7454-F8E4-40F8-8948-E8C40A21A189}"/>
              </a:ext>
            </a:extLst>
          </p:cNvPr>
          <p:cNvGraphicFramePr>
            <a:graphicFrameLocks/>
          </p:cNvGraphicFramePr>
          <p:nvPr>
            <p:custDataLst>
              <p:tags r:id="rId5"/>
            </p:custDataLst>
            <p:extLst>
              <p:ext uri="{D42A27DB-BD31-4B8C-83A1-F6EECF244321}">
                <p14:modId xmlns:p14="http://schemas.microsoft.com/office/powerpoint/2010/main" val="2332614219"/>
              </p:ext>
            </p:extLst>
          </p:nvPr>
        </p:nvGraphicFramePr>
        <p:xfrm>
          <a:off x="0" y="0"/>
          <a:ext cx="9144000" cy="6262461"/>
        </p:xfrm>
        <a:graphic>
          <a:graphicData uri="http://schemas.openxmlformats.org/drawingml/2006/chart">
            <c:chart xmlns:c="http://schemas.openxmlformats.org/drawingml/2006/chart" xmlns:r="http://schemas.openxmlformats.org/officeDocument/2006/relationships" r:id="rId11"/>
          </a:graphicData>
        </a:graphic>
      </p:graphicFrame>
      <p:sp>
        <p:nvSpPr>
          <p:cNvPr id="3" name="Ellipse 2">
            <a:extLst>
              <a:ext uri="{FF2B5EF4-FFF2-40B4-BE49-F238E27FC236}">
                <a16:creationId xmlns:a16="http://schemas.microsoft.com/office/drawing/2014/main" id="{CC6F1B61-B810-401B-9297-8E242C7367BC}"/>
              </a:ext>
            </a:extLst>
          </p:cNvPr>
          <p:cNvSpPr/>
          <p:nvPr>
            <p:custDataLst>
              <p:tags r:id="rId6"/>
            </p:custDataLst>
          </p:nvPr>
        </p:nvSpPr>
        <p:spPr>
          <a:xfrm>
            <a:off x="5940152" y="1825624"/>
            <a:ext cx="1440160" cy="307231"/>
          </a:xfrm>
          <a:prstGeom prst="ellipse">
            <a:avLst/>
          </a:prstGeom>
          <a:noFill/>
          <a:ln w="38100">
            <a:solidFill>
              <a:srgbClr val="DE38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llipse 8">
            <a:extLst>
              <a:ext uri="{FF2B5EF4-FFF2-40B4-BE49-F238E27FC236}">
                <a16:creationId xmlns:a16="http://schemas.microsoft.com/office/drawing/2014/main" id="{6E6A1A0E-5C40-4D2C-B672-8495CB62A5D4}"/>
              </a:ext>
            </a:extLst>
          </p:cNvPr>
          <p:cNvSpPr/>
          <p:nvPr>
            <p:custDataLst>
              <p:tags r:id="rId7"/>
            </p:custDataLst>
          </p:nvPr>
        </p:nvSpPr>
        <p:spPr>
          <a:xfrm>
            <a:off x="4856768" y="2154803"/>
            <a:ext cx="3658582" cy="554116"/>
          </a:xfrm>
          <a:prstGeom prst="ellipse">
            <a:avLst/>
          </a:prstGeom>
          <a:noFill/>
          <a:ln w="38100">
            <a:solidFill>
              <a:srgbClr val="DE38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llipse 9">
            <a:extLst>
              <a:ext uri="{FF2B5EF4-FFF2-40B4-BE49-F238E27FC236}">
                <a16:creationId xmlns:a16="http://schemas.microsoft.com/office/drawing/2014/main" id="{318C0A0C-15B0-4320-912A-3D9CD4BF3FFC}"/>
              </a:ext>
            </a:extLst>
          </p:cNvPr>
          <p:cNvSpPr/>
          <p:nvPr>
            <p:custDataLst>
              <p:tags r:id="rId8"/>
            </p:custDataLst>
          </p:nvPr>
        </p:nvSpPr>
        <p:spPr>
          <a:xfrm>
            <a:off x="5043046" y="4725144"/>
            <a:ext cx="1440160" cy="307231"/>
          </a:xfrm>
          <a:prstGeom prst="ellipse">
            <a:avLst/>
          </a:prstGeom>
          <a:noFill/>
          <a:ln w="38100">
            <a:solidFill>
              <a:srgbClr val="DE38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a:extLst>
              <a:ext uri="{FF2B5EF4-FFF2-40B4-BE49-F238E27FC236}">
                <a16:creationId xmlns:a16="http://schemas.microsoft.com/office/drawing/2014/main" id="{68330DF3-6F7A-475B-836E-3A8CD317B297}"/>
              </a:ext>
            </a:extLst>
          </p:cNvPr>
          <p:cNvSpPr/>
          <p:nvPr>
            <p:custDataLst>
              <p:tags r:id="rId9"/>
            </p:custDataLst>
          </p:nvPr>
        </p:nvSpPr>
        <p:spPr>
          <a:xfrm>
            <a:off x="5043046" y="5054323"/>
            <a:ext cx="2337266" cy="366897"/>
          </a:xfrm>
          <a:prstGeom prst="ellipse">
            <a:avLst/>
          </a:prstGeom>
          <a:noFill/>
          <a:ln w="38100">
            <a:solidFill>
              <a:srgbClr val="DE38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739575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9" grpId="0" animBg="1"/>
      <p:bldP spid="10" grpId="0" animBg="1"/>
      <p:bldP spid="11"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3"/>
</p:tagLst>
</file>

<file path=ppt/tags/tag100.xml><?xml version="1.0" encoding="utf-8"?>
<p:tagLst xmlns:a="http://schemas.openxmlformats.org/drawingml/2006/main" xmlns:r="http://schemas.openxmlformats.org/officeDocument/2006/relationships" xmlns:p="http://schemas.openxmlformats.org/presentationml/2006/main">
  <p:tag name="NUM" val="5"/>
</p:tagLst>
</file>

<file path=ppt/tags/tag101.xml><?xml version="1.0" encoding="utf-8"?>
<p:tagLst xmlns:a="http://schemas.openxmlformats.org/drawingml/2006/main" xmlns:r="http://schemas.openxmlformats.org/officeDocument/2006/relationships" xmlns:p="http://schemas.openxmlformats.org/presentationml/2006/main">
  <p:tag name="NUM" val="1"/>
</p:tagLst>
</file>

<file path=ppt/tags/tag102.xml><?xml version="1.0" encoding="utf-8"?>
<p:tagLst xmlns:a="http://schemas.openxmlformats.org/drawingml/2006/main" xmlns:r="http://schemas.openxmlformats.org/officeDocument/2006/relationships" xmlns:p="http://schemas.openxmlformats.org/presentationml/2006/main">
  <p:tag name="NUM" val="2"/>
</p:tagLst>
</file>

<file path=ppt/tags/tag103.xml><?xml version="1.0" encoding="utf-8"?>
<p:tagLst xmlns:a="http://schemas.openxmlformats.org/drawingml/2006/main" xmlns:r="http://schemas.openxmlformats.org/officeDocument/2006/relationships" xmlns:p="http://schemas.openxmlformats.org/presentationml/2006/main">
  <p:tag name="NUM" val="3"/>
</p:tagLst>
</file>

<file path=ppt/tags/tag104.xml><?xml version="1.0" encoding="utf-8"?>
<p:tagLst xmlns:a="http://schemas.openxmlformats.org/drawingml/2006/main" xmlns:r="http://schemas.openxmlformats.org/officeDocument/2006/relationships" xmlns:p="http://schemas.openxmlformats.org/presentationml/2006/main">
  <p:tag name="NUM" val="4"/>
</p:tagLst>
</file>

<file path=ppt/tags/tag105.xml><?xml version="1.0" encoding="utf-8"?>
<p:tagLst xmlns:a="http://schemas.openxmlformats.org/drawingml/2006/main" xmlns:r="http://schemas.openxmlformats.org/officeDocument/2006/relationships" xmlns:p="http://schemas.openxmlformats.org/presentationml/2006/main">
  <p:tag name="NUM" val="5"/>
</p:tagLst>
</file>

<file path=ppt/tags/tag106.xml><?xml version="1.0" encoding="utf-8"?>
<p:tagLst xmlns:a="http://schemas.openxmlformats.org/drawingml/2006/main" xmlns:r="http://schemas.openxmlformats.org/officeDocument/2006/relationships" xmlns:p="http://schemas.openxmlformats.org/presentationml/2006/main">
  <p:tag name="NUM" val="1"/>
</p:tagLst>
</file>

<file path=ppt/tags/tag107.xml><?xml version="1.0" encoding="utf-8"?>
<p:tagLst xmlns:a="http://schemas.openxmlformats.org/drawingml/2006/main" xmlns:r="http://schemas.openxmlformats.org/officeDocument/2006/relationships" xmlns:p="http://schemas.openxmlformats.org/presentationml/2006/main">
  <p:tag name="NUM" val="2"/>
</p:tagLst>
</file>

<file path=ppt/tags/tag108.xml><?xml version="1.0" encoding="utf-8"?>
<p:tagLst xmlns:a="http://schemas.openxmlformats.org/drawingml/2006/main" xmlns:r="http://schemas.openxmlformats.org/officeDocument/2006/relationships" xmlns:p="http://schemas.openxmlformats.org/presentationml/2006/main">
  <p:tag name="NUM" val="1"/>
</p:tagLst>
</file>

<file path=ppt/tags/tag109.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4"/>
</p:tagLst>
</file>

<file path=ppt/tags/tag110.xml><?xml version="1.0" encoding="utf-8"?>
<p:tagLst xmlns:a="http://schemas.openxmlformats.org/drawingml/2006/main" xmlns:r="http://schemas.openxmlformats.org/officeDocument/2006/relationships" xmlns:p="http://schemas.openxmlformats.org/presentationml/2006/main">
  <p:tag name="NUM" val="3"/>
</p:tagLst>
</file>

<file path=ppt/tags/tag111.xml><?xml version="1.0" encoding="utf-8"?>
<p:tagLst xmlns:a="http://schemas.openxmlformats.org/drawingml/2006/main" xmlns:r="http://schemas.openxmlformats.org/officeDocument/2006/relationships" xmlns:p="http://schemas.openxmlformats.org/presentationml/2006/main">
  <p:tag name="NUM" val="4"/>
</p:tagLst>
</file>

<file path=ppt/tags/tag112.xml><?xml version="1.0" encoding="utf-8"?>
<p:tagLst xmlns:a="http://schemas.openxmlformats.org/drawingml/2006/main" xmlns:r="http://schemas.openxmlformats.org/officeDocument/2006/relationships" xmlns:p="http://schemas.openxmlformats.org/presentationml/2006/main">
  <p:tag name="NUM" val="1"/>
</p:tagLst>
</file>

<file path=ppt/tags/tag113.xml><?xml version="1.0" encoding="utf-8"?>
<p:tagLst xmlns:a="http://schemas.openxmlformats.org/drawingml/2006/main" xmlns:r="http://schemas.openxmlformats.org/officeDocument/2006/relationships" xmlns:p="http://schemas.openxmlformats.org/presentationml/2006/main">
  <p:tag name="NUM" val="2"/>
</p:tagLst>
</file>

<file path=ppt/tags/tag12.xml><?xml version="1.0" encoding="utf-8"?>
<p:tagLst xmlns:a="http://schemas.openxmlformats.org/drawingml/2006/main" xmlns:r="http://schemas.openxmlformats.org/officeDocument/2006/relationships" xmlns:p="http://schemas.openxmlformats.org/presentationml/2006/main">
  <p:tag name="NUM" val="5"/>
</p:tagLst>
</file>

<file path=ppt/tags/tag13.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5.xml><?xml version="1.0" encoding="utf-8"?>
<p:tagLst xmlns:a="http://schemas.openxmlformats.org/drawingml/2006/main" xmlns:r="http://schemas.openxmlformats.org/officeDocument/2006/relationships" xmlns:p="http://schemas.openxmlformats.org/presentationml/2006/main">
  <p:tag name="NUM" val="3"/>
</p:tagLst>
</file>

<file path=ppt/tags/tag16.xml><?xml version="1.0" encoding="utf-8"?>
<p:tagLst xmlns:a="http://schemas.openxmlformats.org/drawingml/2006/main" xmlns:r="http://schemas.openxmlformats.org/officeDocument/2006/relationships" xmlns:p="http://schemas.openxmlformats.org/presentationml/2006/main">
  <p:tag name="NUM" val="4"/>
</p:tagLst>
</file>

<file path=ppt/tags/tag17.xml><?xml version="1.0" encoding="utf-8"?>
<p:tagLst xmlns:a="http://schemas.openxmlformats.org/drawingml/2006/main" xmlns:r="http://schemas.openxmlformats.org/officeDocument/2006/relationships" xmlns:p="http://schemas.openxmlformats.org/presentationml/2006/main">
  <p:tag name="NUM" val="5"/>
</p:tagLst>
</file>

<file path=ppt/tags/tag18.xml><?xml version="1.0" encoding="utf-8"?>
<p:tagLst xmlns:a="http://schemas.openxmlformats.org/drawingml/2006/main" xmlns:r="http://schemas.openxmlformats.org/officeDocument/2006/relationships" xmlns:p="http://schemas.openxmlformats.org/presentationml/2006/main">
  <p:tag name="NUM" val="1"/>
</p:tagLst>
</file>

<file path=ppt/tags/tag19.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3"/>
</p:tagLst>
</file>

<file path=ppt/tags/tag21.xml><?xml version="1.0" encoding="utf-8"?>
<p:tagLst xmlns:a="http://schemas.openxmlformats.org/drawingml/2006/main" xmlns:r="http://schemas.openxmlformats.org/officeDocument/2006/relationships" xmlns:p="http://schemas.openxmlformats.org/presentationml/2006/main">
  <p:tag name="NUM" val="4"/>
</p:tagLst>
</file>

<file path=ppt/tags/tag22.xml><?xml version="1.0" encoding="utf-8"?>
<p:tagLst xmlns:a="http://schemas.openxmlformats.org/drawingml/2006/main" xmlns:r="http://schemas.openxmlformats.org/officeDocument/2006/relationships" xmlns:p="http://schemas.openxmlformats.org/presentationml/2006/main">
  <p:tag name="NUM" val="5"/>
</p:tagLst>
</file>

<file path=ppt/tags/tag23.xml><?xml version="1.0" encoding="utf-8"?>
<p:tagLst xmlns:a="http://schemas.openxmlformats.org/drawingml/2006/main" xmlns:r="http://schemas.openxmlformats.org/officeDocument/2006/relationships" xmlns:p="http://schemas.openxmlformats.org/presentationml/2006/main">
  <p:tag name="NUM" val="1"/>
</p:tagLst>
</file>

<file path=ppt/tags/tag24.xml><?xml version="1.0" encoding="utf-8"?>
<p:tagLst xmlns:a="http://schemas.openxmlformats.org/drawingml/2006/main" xmlns:r="http://schemas.openxmlformats.org/officeDocument/2006/relationships" xmlns:p="http://schemas.openxmlformats.org/presentationml/2006/main">
  <p:tag name="NUM" val="2"/>
</p:tagLst>
</file>

<file path=ppt/tags/tag25.xml><?xml version="1.0" encoding="utf-8"?>
<p:tagLst xmlns:a="http://schemas.openxmlformats.org/drawingml/2006/main" xmlns:r="http://schemas.openxmlformats.org/officeDocument/2006/relationships" xmlns:p="http://schemas.openxmlformats.org/presentationml/2006/main">
  <p:tag name="NUM" val="3"/>
</p:tagLst>
</file>

<file path=ppt/tags/tag26.xml><?xml version="1.0" encoding="utf-8"?>
<p:tagLst xmlns:a="http://schemas.openxmlformats.org/drawingml/2006/main" xmlns:r="http://schemas.openxmlformats.org/officeDocument/2006/relationships" xmlns:p="http://schemas.openxmlformats.org/presentationml/2006/main">
  <p:tag name="NUM" val="4"/>
</p:tagLst>
</file>

<file path=ppt/tags/tag27.xml><?xml version="1.0" encoding="utf-8"?>
<p:tagLst xmlns:a="http://schemas.openxmlformats.org/drawingml/2006/main" xmlns:r="http://schemas.openxmlformats.org/officeDocument/2006/relationships" xmlns:p="http://schemas.openxmlformats.org/presentationml/2006/main">
  <p:tag name="NUM" val="5"/>
</p:tagLst>
</file>

<file path=ppt/tags/tag28.xml><?xml version="1.0" encoding="utf-8"?>
<p:tagLst xmlns:a="http://schemas.openxmlformats.org/drawingml/2006/main" xmlns:r="http://schemas.openxmlformats.org/officeDocument/2006/relationships" xmlns:p="http://schemas.openxmlformats.org/presentationml/2006/main">
  <p:tag name="NUM" val="6"/>
</p:tagLst>
</file>

<file path=ppt/tags/tag29.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30.xml><?xml version="1.0" encoding="utf-8"?>
<p:tagLst xmlns:a="http://schemas.openxmlformats.org/drawingml/2006/main" xmlns:r="http://schemas.openxmlformats.org/officeDocument/2006/relationships" xmlns:p="http://schemas.openxmlformats.org/presentationml/2006/main">
  <p:tag name="NUM" val="2"/>
</p:tagLst>
</file>

<file path=ppt/tags/tag31.xml><?xml version="1.0" encoding="utf-8"?>
<p:tagLst xmlns:a="http://schemas.openxmlformats.org/drawingml/2006/main" xmlns:r="http://schemas.openxmlformats.org/officeDocument/2006/relationships" xmlns:p="http://schemas.openxmlformats.org/presentationml/2006/main">
  <p:tag name="NUM" val="3"/>
</p:tagLst>
</file>

<file path=ppt/tags/tag32.xml><?xml version="1.0" encoding="utf-8"?>
<p:tagLst xmlns:a="http://schemas.openxmlformats.org/drawingml/2006/main" xmlns:r="http://schemas.openxmlformats.org/officeDocument/2006/relationships" xmlns:p="http://schemas.openxmlformats.org/presentationml/2006/main">
  <p:tag name="NUM" val="4"/>
</p:tagLst>
</file>

<file path=ppt/tags/tag33.xml><?xml version="1.0" encoding="utf-8"?>
<p:tagLst xmlns:a="http://schemas.openxmlformats.org/drawingml/2006/main" xmlns:r="http://schemas.openxmlformats.org/officeDocument/2006/relationships" xmlns:p="http://schemas.openxmlformats.org/presentationml/2006/main">
  <p:tag name="NUM" val="5"/>
</p:tagLst>
</file>

<file path=ppt/tags/tag34.xml><?xml version="1.0" encoding="utf-8"?>
<p:tagLst xmlns:a="http://schemas.openxmlformats.org/drawingml/2006/main" xmlns:r="http://schemas.openxmlformats.org/officeDocument/2006/relationships" xmlns:p="http://schemas.openxmlformats.org/presentationml/2006/main">
  <p:tag name="NUM" val="1"/>
</p:tagLst>
</file>

<file path=ppt/tags/tag35.xml><?xml version="1.0" encoding="utf-8"?>
<p:tagLst xmlns:a="http://schemas.openxmlformats.org/drawingml/2006/main" xmlns:r="http://schemas.openxmlformats.org/officeDocument/2006/relationships" xmlns:p="http://schemas.openxmlformats.org/presentationml/2006/main">
  <p:tag name="NUM" val="2"/>
</p:tagLst>
</file>

<file path=ppt/tags/tag36.xml><?xml version="1.0" encoding="utf-8"?>
<p:tagLst xmlns:a="http://schemas.openxmlformats.org/drawingml/2006/main" xmlns:r="http://schemas.openxmlformats.org/officeDocument/2006/relationships" xmlns:p="http://schemas.openxmlformats.org/presentationml/2006/main">
  <p:tag name="NUM" val="3"/>
</p:tagLst>
</file>

<file path=ppt/tags/tag37.xml><?xml version="1.0" encoding="utf-8"?>
<p:tagLst xmlns:a="http://schemas.openxmlformats.org/drawingml/2006/main" xmlns:r="http://schemas.openxmlformats.org/officeDocument/2006/relationships" xmlns:p="http://schemas.openxmlformats.org/presentationml/2006/main">
  <p:tag name="NUM" val="4"/>
</p:tagLst>
</file>

<file path=ppt/tags/tag38.xml><?xml version="1.0" encoding="utf-8"?>
<p:tagLst xmlns:a="http://schemas.openxmlformats.org/drawingml/2006/main" xmlns:r="http://schemas.openxmlformats.org/officeDocument/2006/relationships" xmlns:p="http://schemas.openxmlformats.org/presentationml/2006/main">
  <p:tag name="NUM" val="5"/>
</p:tagLst>
</file>

<file path=ppt/tags/tag39.xml><?xml version="1.0" encoding="utf-8"?>
<p:tagLst xmlns:a="http://schemas.openxmlformats.org/drawingml/2006/main" xmlns:r="http://schemas.openxmlformats.org/officeDocument/2006/relationships" xmlns:p="http://schemas.openxmlformats.org/presentationml/2006/main">
  <p:tag name="NUM" val="6"/>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40.xml><?xml version="1.0" encoding="utf-8"?>
<p:tagLst xmlns:a="http://schemas.openxmlformats.org/drawingml/2006/main" xmlns:r="http://schemas.openxmlformats.org/officeDocument/2006/relationships" xmlns:p="http://schemas.openxmlformats.org/presentationml/2006/main">
  <p:tag name="NUM" val="1"/>
</p:tagLst>
</file>

<file path=ppt/tags/tag41.xml><?xml version="1.0" encoding="utf-8"?>
<p:tagLst xmlns:a="http://schemas.openxmlformats.org/drawingml/2006/main" xmlns:r="http://schemas.openxmlformats.org/officeDocument/2006/relationships" xmlns:p="http://schemas.openxmlformats.org/presentationml/2006/main">
  <p:tag name="NUM" val="2"/>
</p:tagLst>
</file>

<file path=ppt/tags/tag42.xml><?xml version="1.0" encoding="utf-8"?>
<p:tagLst xmlns:a="http://schemas.openxmlformats.org/drawingml/2006/main" xmlns:r="http://schemas.openxmlformats.org/officeDocument/2006/relationships" xmlns:p="http://schemas.openxmlformats.org/presentationml/2006/main">
  <p:tag name="NUM" val="3"/>
</p:tagLst>
</file>

<file path=ppt/tags/tag43.xml><?xml version="1.0" encoding="utf-8"?>
<p:tagLst xmlns:a="http://schemas.openxmlformats.org/drawingml/2006/main" xmlns:r="http://schemas.openxmlformats.org/officeDocument/2006/relationships" xmlns:p="http://schemas.openxmlformats.org/presentationml/2006/main">
  <p:tag name="NUM" val="4"/>
</p:tagLst>
</file>

<file path=ppt/tags/tag44.xml><?xml version="1.0" encoding="utf-8"?>
<p:tagLst xmlns:a="http://schemas.openxmlformats.org/drawingml/2006/main" xmlns:r="http://schemas.openxmlformats.org/officeDocument/2006/relationships" xmlns:p="http://schemas.openxmlformats.org/presentationml/2006/main">
  <p:tag name="NUM" val="5"/>
</p:tagLst>
</file>

<file path=ppt/tags/tag45.xml><?xml version="1.0" encoding="utf-8"?>
<p:tagLst xmlns:a="http://schemas.openxmlformats.org/drawingml/2006/main" xmlns:r="http://schemas.openxmlformats.org/officeDocument/2006/relationships" xmlns:p="http://schemas.openxmlformats.org/presentationml/2006/main">
  <p:tag name="NUM" val="6"/>
</p:tagLst>
</file>

<file path=ppt/tags/tag46.xml><?xml version="1.0" encoding="utf-8"?>
<p:tagLst xmlns:a="http://schemas.openxmlformats.org/drawingml/2006/main" xmlns:r="http://schemas.openxmlformats.org/officeDocument/2006/relationships" xmlns:p="http://schemas.openxmlformats.org/presentationml/2006/main">
  <p:tag name="NUM" val="7"/>
</p:tagLst>
</file>

<file path=ppt/tags/tag47.xml><?xml version="1.0" encoding="utf-8"?>
<p:tagLst xmlns:a="http://schemas.openxmlformats.org/drawingml/2006/main" xmlns:r="http://schemas.openxmlformats.org/officeDocument/2006/relationships" xmlns:p="http://schemas.openxmlformats.org/presentationml/2006/main">
  <p:tag name="NUM" val="8"/>
</p:tagLst>
</file>

<file path=ppt/tags/tag48.xml><?xml version="1.0" encoding="utf-8"?>
<p:tagLst xmlns:a="http://schemas.openxmlformats.org/drawingml/2006/main" xmlns:r="http://schemas.openxmlformats.org/officeDocument/2006/relationships" xmlns:p="http://schemas.openxmlformats.org/presentationml/2006/main">
  <p:tag name="NUM" val="9"/>
</p:tagLst>
</file>

<file path=ppt/tags/tag49.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3"/>
</p:tagLst>
</file>

<file path=ppt/tags/tag50.xml><?xml version="1.0" encoding="utf-8"?>
<p:tagLst xmlns:a="http://schemas.openxmlformats.org/drawingml/2006/main" xmlns:r="http://schemas.openxmlformats.org/officeDocument/2006/relationships" xmlns:p="http://schemas.openxmlformats.org/presentationml/2006/main">
  <p:tag name="NUM" val="2"/>
</p:tagLst>
</file>

<file path=ppt/tags/tag51.xml><?xml version="1.0" encoding="utf-8"?>
<p:tagLst xmlns:a="http://schemas.openxmlformats.org/drawingml/2006/main" xmlns:r="http://schemas.openxmlformats.org/officeDocument/2006/relationships" xmlns:p="http://schemas.openxmlformats.org/presentationml/2006/main">
  <p:tag name="NUM" val="3"/>
</p:tagLst>
</file>

<file path=ppt/tags/tag52.xml><?xml version="1.0" encoding="utf-8"?>
<p:tagLst xmlns:a="http://schemas.openxmlformats.org/drawingml/2006/main" xmlns:r="http://schemas.openxmlformats.org/officeDocument/2006/relationships" xmlns:p="http://schemas.openxmlformats.org/presentationml/2006/main">
  <p:tag name="NUM" val="4"/>
</p:tagLst>
</file>

<file path=ppt/tags/tag53.xml><?xml version="1.0" encoding="utf-8"?>
<p:tagLst xmlns:a="http://schemas.openxmlformats.org/drawingml/2006/main" xmlns:r="http://schemas.openxmlformats.org/officeDocument/2006/relationships" xmlns:p="http://schemas.openxmlformats.org/presentationml/2006/main">
  <p:tag name="NUM" val="5"/>
</p:tagLst>
</file>

<file path=ppt/tags/tag54.xml><?xml version="1.0" encoding="utf-8"?>
<p:tagLst xmlns:a="http://schemas.openxmlformats.org/drawingml/2006/main" xmlns:r="http://schemas.openxmlformats.org/officeDocument/2006/relationships" xmlns:p="http://schemas.openxmlformats.org/presentationml/2006/main">
  <p:tag name="NUM" val="6"/>
</p:tagLst>
</file>

<file path=ppt/tags/tag55.xml><?xml version="1.0" encoding="utf-8"?>
<p:tagLst xmlns:a="http://schemas.openxmlformats.org/drawingml/2006/main" xmlns:r="http://schemas.openxmlformats.org/officeDocument/2006/relationships" xmlns:p="http://schemas.openxmlformats.org/presentationml/2006/main">
  <p:tag name="NUM" val="7"/>
</p:tagLst>
</file>

<file path=ppt/tags/tag56.xml><?xml version="1.0" encoding="utf-8"?>
<p:tagLst xmlns:a="http://schemas.openxmlformats.org/drawingml/2006/main" xmlns:r="http://schemas.openxmlformats.org/officeDocument/2006/relationships" xmlns:p="http://schemas.openxmlformats.org/presentationml/2006/main">
  <p:tag name="NUM" val="1"/>
</p:tagLst>
</file>

<file path=ppt/tags/tag57.xml><?xml version="1.0" encoding="utf-8"?>
<p:tagLst xmlns:a="http://schemas.openxmlformats.org/drawingml/2006/main" xmlns:r="http://schemas.openxmlformats.org/officeDocument/2006/relationships" xmlns:p="http://schemas.openxmlformats.org/presentationml/2006/main">
  <p:tag name="NUM" val="2"/>
</p:tagLst>
</file>

<file path=ppt/tags/tag58.xml><?xml version="1.0" encoding="utf-8"?>
<p:tagLst xmlns:a="http://schemas.openxmlformats.org/drawingml/2006/main" xmlns:r="http://schemas.openxmlformats.org/officeDocument/2006/relationships" xmlns:p="http://schemas.openxmlformats.org/presentationml/2006/main">
  <p:tag name="NUM" val="3"/>
</p:tagLst>
</file>

<file path=ppt/tags/tag59.xml><?xml version="1.0" encoding="utf-8"?>
<p:tagLst xmlns:a="http://schemas.openxmlformats.org/drawingml/2006/main" xmlns:r="http://schemas.openxmlformats.org/officeDocument/2006/relationships" xmlns:p="http://schemas.openxmlformats.org/presentationml/2006/main">
  <p:tag name="NUM" val="4"/>
</p:tagLst>
</file>

<file path=ppt/tags/tag6.xml><?xml version="1.0" encoding="utf-8"?>
<p:tagLst xmlns:a="http://schemas.openxmlformats.org/drawingml/2006/main" xmlns:r="http://schemas.openxmlformats.org/officeDocument/2006/relationships" xmlns:p="http://schemas.openxmlformats.org/presentationml/2006/main">
  <p:tag name="NUM" val="4"/>
</p:tagLst>
</file>

<file path=ppt/tags/tag60.xml><?xml version="1.0" encoding="utf-8"?>
<p:tagLst xmlns:a="http://schemas.openxmlformats.org/drawingml/2006/main" xmlns:r="http://schemas.openxmlformats.org/officeDocument/2006/relationships" xmlns:p="http://schemas.openxmlformats.org/presentationml/2006/main">
  <p:tag name="NUM" val="1"/>
</p:tagLst>
</file>

<file path=ppt/tags/tag61.xml><?xml version="1.0" encoding="utf-8"?>
<p:tagLst xmlns:a="http://schemas.openxmlformats.org/drawingml/2006/main" xmlns:r="http://schemas.openxmlformats.org/officeDocument/2006/relationships" xmlns:p="http://schemas.openxmlformats.org/presentationml/2006/main">
  <p:tag name="NUM" val="2"/>
</p:tagLst>
</file>

<file path=ppt/tags/tag62.xml><?xml version="1.0" encoding="utf-8"?>
<p:tagLst xmlns:a="http://schemas.openxmlformats.org/drawingml/2006/main" xmlns:r="http://schemas.openxmlformats.org/officeDocument/2006/relationships" xmlns:p="http://schemas.openxmlformats.org/presentationml/2006/main">
  <p:tag name="NUM" val="3"/>
</p:tagLst>
</file>

<file path=ppt/tags/tag63.xml><?xml version="1.0" encoding="utf-8"?>
<p:tagLst xmlns:a="http://schemas.openxmlformats.org/drawingml/2006/main" xmlns:r="http://schemas.openxmlformats.org/officeDocument/2006/relationships" xmlns:p="http://schemas.openxmlformats.org/presentationml/2006/main">
  <p:tag name="NUM" val="4"/>
</p:tagLst>
</file>

<file path=ppt/tags/tag64.xml><?xml version="1.0" encoding="utf-8"?>
<p:tagLst xmlns:a="http://schemas.openxmlformats.org/drawingml/2006/main" xmlns:r="http://schemas.openxmlformats.org/officeDocument/2006/relationships" xmlns:p="http://schemas.openxmlformats.org/presentationml/2006/main">
  <p:tag name="NUM" val="5"/>
</p:tagLst>
</file>

<file path=ppt/tags/tag65.xml><?xml version="1.0" encoding="utf-8"?>
<p:tagLst xmlns:a="http://schemas.openxmlformats.org/drawingml/2006/main" xmlns:r="http://schemas.openxmlformats.org/officeDocument/2006/relationships" xmlns:p="http://schemas.openxmlformats.org/presentationml/2006/main">
  <p:tag name="NUM" val="1"/>
</p:tagLst>
</file>

<file path=ppt/tags/tag66.xml><?xml version="1.0" encoding="utf-8"?>
<p:tagLst xmlns:a="http://schemas.openxmlformats.org/drawingml/2006/main" xmlns:r="http://schemas.openxmlformats.org/officeDocument/2006/relationships" xmlns:p="http://schemas.openxmlformats.org/presentationml/2006/main">
  <p:tag name="NUM" val="2"/>
</p:tagLst>
</file>

<file path=ppt/tags/tag67.xml><?xml version="1.0" encoding="utf-8"?>
<p:tagLst xmlns:a="http://schemas.openxmlformats.org/drawingml/2006/main" xmlns:r="http://schemas.openxmlformats.org/officeDocument/2006/relationships" xmlns:p="http://schemas.openxmlformats.org/presentationml/2006/main">
  <p:tag name="NUM" val="3"/>
</p:tagLst>
</file>

<file path=ppt/tags/tag68.xml><?xml version="1.0" encoding="utf-8"?>
<p:tagLst xmlns:a="http://schemas.openxmlformats.org/drawingml/2006/main" xmlns:r="http://schemas.openxmlformats.org/officeDocument/2006/relationships" xmlns:p="http://schemas.openxmlformats.org/presentationml/2006/main">
  <p:tag name="NUM" val="4"/>
</p:tagLst>
</file>

<file path=ppt/tags/tag69.xml><?xml version="1.0" encoding="utf-8"?>
<p:tagLst xmlns:a="http://schemas.openxmlformats.org/drawingml/2006/main" xmlns:r="http://schemas.openxmlformats.org/officeDocument/2006/relationships" xmlns:p="http://schemas.openxmlformats.org/presentationml/2006/main">
  <p:tag name="NUM" val="5"/>
</p:tagLst>
</file>

<file path=ppt/tags/tag7.xml><?xml version="1.0" encoding="utf-8"?>
<p:tagLst xmlns:a="http://schemas.openxmlformats.org/drawingml/2006/main" xmlns:r="http://schemas.openxmlformats.org/officeDocument/2006/relationships" xmlns:p="http://schemas.openxmlformats.org/presentationml/2006/main">
  <p:tag name="NUM" val="5"/>
</p:tagLst>
</file>

<file path=ppt/tags/tag70.xml><?xml version="1.0" encoding="utf-8"?>
<p:tagLst xmlns:a="http://schemas.openxmlformats.org/drawingml/2006/main" xmlns:r="http://schemas.openxmlformats.org/officeDocument/2006/relationships" xmlns:p="http://schemas.openxmlformats.org/presentationml/2006/main">
  <p:tag name="NUM" val="1"/>
</p:tagLst>
</file>

<file path=ppt/tags/tag71.xml><?xml version="1.0" encoding="utf-8"?>
<p:tagLst xmlns:a="http://schemas.openxmlformats.org/drawingml/2006/main" xmlns:r="http://schemas.openxmlformats.org/officeDocument/2006/relationships" xmlns:p="http://schemas.openxmlformats.org/presentationml/2006/main">
  <p:tag name="NUM" val="2"/>
</p:tagLst>
</file>

<file path=ppt/tags/tag72.xml><?xml version="1.0" encoding="utf-8"?>
<p:tagLst xmlns:a="http://schemas.openxmlformats.org/drawingml/2006/main" xmlns:r="http://schemas.openxmlformats.org/officeDocument/2006/relationships" xmlns:p="http://schemas.openxmlformats.org/presentationml/2006/main">
  <p:tag name="NUM" val="3"/>
</p:tagLst>
</file>

<file path=ppt/tags/tag73.xml><?xml version="1.0" encoding="utf-8"?>
<p:tagLst xmlns:a="http://schemas.openxmlformats.org/drawingml/2006/main" xmlns:r="http://schemas.openxmlformats.org/officeDocument/2006/relationships" xmlns:p="http://schemas.openxmlformats.org/presentationml/2006/main">
  <p:tag name="NUM" val="4"/>
</p:tagLst>
</file>

<file path=ppt/tags/tag74.xml><?xml version="1.0" encoding="utf-8"?>
<p:tagLst xmlns:a="http://schemas.openxmlformats.org/drawingml/2006/main" xmlns:r="http://schemas.openxmlformats.org/officeDocument/2006/relationships" xmlns:p="http://schemas.openxmlformats.org/presentationml/2006/main">
  <p:tag name="NUM" val="5"/>
</p:tagLst>
</file>

<file path=ppt/tags/tag75.xml><?xml version="1.0" encoding="utf-8"?>
<p:tagLst xmlns:a="http://schemas.openxmlformats.org/drawingml/2006/main" xmlns:r="http://schemas.openxmlformats.org/officeDocument/2006/relationships" xmlns:p="http://schemas.openxmlformats.org/presentationml/2006/main">
  <p:tag name="NUM" val="1"/>
</p:tagLst>
</file>

<file path=ppt/tags/tag76.xml><?xml version="1.0" encoding="utf-8"?>
<p:tagLst xmlns:a="http://schemas.openxmlformats.org/drawingml/2006/main" xmlns:r="http://schemas.openxmlformats.org/officeDocument/2006/relationships" xmlns:p="http://schemas.openxmlformats.org/presentationml/2006/main">
  <p:tag name="NUM" val="2"/>
</p:tagLst>
</file>

<file path=ppt/tags/tag77.xml><?xml version="1.0" encoding="utf-8"?>
<p:tagLst xmlns:a="http://schemas.openxmlformats.org/drawingml/2006/main" xmlns:r="http://schemas.openxmlformats.org/officeDocument/2006/relationships" xmlns:p="http://schemas.openxmlformats.org/presentationml/2006/main">
  <p:tag name="NUM" val="3"/>
</p:tagLst>
</file>

<file path=ppt/tags/tag78.xml><?xml version="1.0" encoding="utf-8"?>
<p:tagLst xmlns:a="http://schemas.openxmlformats.org/drawingml/2006/main" xmlns:r="http://schemas.openxmlformats.org/officeDocument/2006/relationships" xmlns:p="http://schemas.openxmlformats.org/presentationml/2006/main">
  <p:tag name="NUM" val="4"/>
</p:tagLst>
</file>

<file path=ppt/tags/tag79.xml><?xml version="1.0" encoding="utf-8"?>
<p:tagLst xmlns:a="http://schemas.openxmlformats.org/drawingml/2006/main" xmlns:r="http://schemas.openxmlformats.org/officeDocument/2006/relationships" xmlns:p="http://schemas.openxmlformats.org/presentationml/2006/main">
  <p:tag name="NUM" val="5"/>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80.xml><?xml version="1.0" encoding="utf-8"?>
<p:tagLst xmlns:a="http://schemas.openxmlformats.org/drawingml/2006/main" xmlns:r="http://schemas.openxmlformats.org/officeDocument/2006/relationships" xmlns:p="http://schemas.openxmlformats.org/presentationml/2006/main">
  <p:tag name="NUM" val="1"/>
</p:tagLst>
</file>

<file path=ppt/tags/tag81.xml><?xml version="1.0" encoding="utf-8"?>
<p:tagLst xmlns:a="http://schemas.openxmlformats.org/drawingml/2006/main" xmlns:r="http://schemas.openxmlformats.org/officeDocument/2006/relationships" xmlns:p="http://schemas.openxmlformats.org/presentationml/2006/main">
  <p:tag name="NUM" val="2"/>
</p:tagLst>
</file>

<file path=ppt/tags/tag82.xml><?xml version="1.0" encoding="utf-8"?>
<p:tagLst xmlns:a="http://schemas.openxmlformats.org/drawingml/2006/main" xmlns:r="http://schemas.openxmlformats.org/officeDocument/2006/relationships" xmlns:p="http://schemas.openxmlformats.org/presentationml/2006/main">
  <p:tag name="NUM" val="3"/>
</p:tagLst>
</file>

<file path=ppt/tags/tag83.xml><?xml version="1.0" encoding="utf-8"?>
<p:tagLst xmlns:a="http://schemas.openxmlformats.org/drawingml/2006/main" xmlns:r="http://schemas.openxmlformats.org/officeDocument/2006/relationships" xmlns:p="http://schemas.openxmlformats.org/presentationml/2006/main">
  <p:tag name="NUM" val="4"/>
</p:tagLst>
</file>

<file path=ppt/tags/tag84.xml><?xml version="1.0" encoding="utf-8"?>
<p:tagLst xmlns:a="http://schemas.openxmlformats.org/drawingml/2006/main" xmlns:r="http://schemas.openxmlformats.org/officeDocument/2006/relationships" xmlns:p="http://schemas.openxmlformats.org/presentationml/2006/main">
  <p:tag name="NUM" val="5"/>
</p:tagLst>
</file>

<file path=ppt/tags/tag85.xml><?xml version="1.0" encoding="utf-8"?>
<p:tagLst xmlns:a="http://schemas.openxmlformats.org/drawingml/2006/main" xmlns:r="http://schemas.openxmlformats.org/officeDocument/2006/relationships" xmlns:p="http://schemas.openxmlformats.org/presentationml/2006/main">
  <p:tag name="NUM" val="1"/>
</p:tagLst>
</file>

<file path=ppt/tags/tag86.xml><?xml version="1.0" encoding="utf-8"?>
<p:tagLst xmlns:a="http://schemas.openxmlformats.org/drawingml/2006/main" xmlns:r="http://schemas.openxmlformats.org/officeDocument/2006/relationships" xmlns:p="http://schemas.openxmlformats.org/presentationml/2006/main">
  <p:tag name="NUM" val="2"/>
</p:tagLst>
</file>

<file path=ppt/tags/tag87.xml><?xml version="1.0" encoding="utf-8"?>
<p:tagLst xmlns:a="http://schemas.openxmlformats.org/drawingml/2006/main" xmlns:r="http://schemas.openxmlformats.org/officeDocument/2006/relationships" xmlns:p="http://schemas.openxmlformats.org/presentationml/2006/main">
  <p:tag name="NUM" val="3"/>
</p:tagLst>
</file>

<file path=ppt/tags/tag88.xml><?xml version="1.0" encoding="utf-8"?>
<p:tagLst xmlns:a="http://schemas.openxmlformats.org/drawingml/2006/main" xmlns:r="http://schemas.openxmlformats.org/officeDocument/2006/relationships" xmlns:p="http://schemas.openxmlformats.org/presentationml/2006/main">
  <p:tag name="NUM" val="4"/>
</p:tagLst>
</file>

<file path=ppt/tags/tag89.xml><?xml version="1.0" encoding="utf-8"?>
<p:tagLst xmlns:a="http://schemas.openxmlformats.org/drawingml/2006/main" xmlns:r="http://schemas.openxmlformats.org/officeDocument/2006/relationships" xmlns:p="http://schemas.openxmlformats.org/presentationml/2006/main">
  <p:tag name="NUM" val="5"/>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ags/tag90.xml><?xml version="1.0" encoding="utf-8"?>
<p:tagLst xmlns:a="http://schemas.openxmlformats.org/drawingml/2006/main" xmlns:r="http://schemas.openxmlformats.org/officeDocument/2006/relationships" xmlns:p="http://schemas.openxmlformats.org/presentationml/2006/main">
  <p:tag name="NUM" val="1"/>
</p:tagLst>
</file>

<file path=ppt/tags/tag91.xml><?xml version="1.0" encoding="utf-8"?>
<p:tagLst xmlns:a="http://schemas.openxmlformats.org/drawingml/2006/main" xmlns:r="http://schemas.openxmlformats.org/officeDocument/2006/relationships" xmlns:p="http://schemas.openxmlformats.org/presentationml/2006/main">
  <p:tag name="NUM" val="2"/>
</p:tagLst>
</file>

<file path=ppt/tags/tag92.xml><?xml version="1.0" encoding="utf-8"?>
<p:tagLst xmlns:a="http://schemas.openxmlformats.org/drawingml/2006/main" xmlns:r="http://schemas.openxmlformats.org/officeDocument/2006/relationships" xmlns:p="http://schemas.openxmlformats.org/presentationml/2006/main">
  <p:tag name="NUM" val="3"/>
</p:tagLst>
</file>

<file path=ppt/tags/tag93.xml><?xml version="1.0" encoding="utf-8"?>
<p:tagLst xmlns:a="http://schemas.openxmlformats.org/drawingml/2006/main" xmlns:r="http://schemas.openxmlformats.org/officeDocument/2006/relationships" xmlns:p="http://schemas.openxmlformats.org/presentationml/2006/main">
  <p:tag name="NUM" val="4"/>
</p:tagLst>
</file>

<file path=ppt/tags/tag94.xml><?xml version="1.0" encoding="utf-8"?>
<p:tagLst xmlns:a="http://schemas.openxmlformats.org/drawingml/2006/main" xmlns:r="http://schemas.openxmlformats.org/officeDocument/2006/relationships" xmlns:p="http://schemas.openxmlformats.org/presentationml/2006/main">
  <p:tag name="NUM" val="5"/>
</p:tagLst>
</file>

<file path=ppt/tags/tag95.xml><?xml version="1.0" encoding="utf-8"?>
<p:tagLst xmlns:a="http://schemas.openxmlformats.org/drawingml/2006/main" xmlns:r="http://schemas.openxmlformats.org/officeDocument/2006/relationships" xmlns:p="http://schemas.openxmlformats.org/presentationml/2006/main">
  <p:tag name="NUM" val="6"/>
</p:tagLst>
</file>

<file path=ppt/tags/tag96.xml><?xml version="1.0" encoding="utf-8"?>
<p:tagLst xmlns:a="http://schemas.openxmlformats.org/drawingml/2006/main" xmlns:r="http://schemas.openxmlformats.org/officeDocument/2006/relationships" xmlns:p="http://schemas.openxmlformats.org/presentationml/2006/main">
  <p:tag name="NUM" val="1"/>
</p:tagLst>
</file>

<file path=ppt/tags/tag97.xml><?xml version="1.0" encoding="utf-8"?>
<p:tagLst xmlns:a="http://schemas.openxmlformats.org/drawingml/2006/main" xmlns:r="http://schemas.openxmlformats.org/officeDocument/2006/relationships" xmlns:p="http://schemas.openxmlformats.org/presentationml/2006/main">
  <p:tag name="NUM" val="2"/>
</p:tagLst>
</file>

<file path=ppt/tags/tag98.xml><?xml version="1.0" encoding="utf-8"?>
<p:tagLst xmlns:a="http://schemas.openxmlformats.org/drawingml/2006/main" xmlns:r="http://schemas.openxmlformats.org/officeDocument/2006/relationships" xmlns:p="http://schemas.openxmlformats.org/presentationml/2006/main">
  <p:tag name="NUM" val="3"/>
</p:tagLst>
</file>

<file path=ppt/tags/tag99.xml><?xml version="1.0" encoding="utf-8"?>
<p:tagLst xmlns:a="http://schemas.openxmlformats.org/drawingml/2006/main" xmlns:r="http://schemas.openxmlformats.org/officeDocument/2006/relationships" xmlns:p="http://schemas.openxmlformats.org/presentationml/2006/main">
  <p:tag name="NUM" val="4"/>
</p:tagLst>
</file>

<file path=ppt/theme/theme1.xml><?xml version="1.0" encoding="utf-8"?>
<a:theme xmlns:a="http://schemas.openxmlformats.org/drawingml/2006/main" name="n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ème1" id="{F9F31BA9-42C4-425A-AF63-137AC7F21931}" vid="{DFFFAC39-7F4D-45EC-A348-BAD3B652A9AD}"/>
    </a:ext>
  </a:extLst>
</a:theme>
</file>

<file path=ppt/theme/theme4.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Dividende">
  <a:themeElements>
    <a:clrScheme name="Dividende">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e">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e">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6.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modele ppt</Template>
  <TotalTime>2043</TotalTime>
  <Words>1699</Words>
  <Application>Microsoft Office PowerPoint</Application>
  <PresentationFormat>Affichage à l'écran (4:3)</PresentationFormat>
  <Paragraphs>218</Paragraphs>
  <Slides>23</Slides>
  <Notes>0</Notes>
  <HiddenSlides>0</HiddenSlides>
  <MMClips>0</MMClips>
  <ScaleCrop>false</ScaleCrop>
  <HeadingPairs>
    <vt:vector size="6" baseType="variant">
      <vt:variant>
        <vt:lpstr>Polices utilisées</vt:lpstr>
      </vt:variant>
      <vt:variant>
        <vt:i4>10</vt:i4>
      </vt:variant>
      <vt:variant>
        <vt:lpstr>Thème</vt:lpstr>
      </vt:variant>
      <vt:variant>
        <vt:i4>5</vt:i4>
      </vt:variant>
      <vt:variant>
        <vt:lpstr>Titres des diapositives</vt:lpstr>
      </vt:variant>
      <vt:variant>
        <vt:i4>23</vt:i4>
      </vt:variant>
    </vt:vector>
  </HeadingPairs>
  <TitlesOfParts>
    <vt:vector size="38" baseType="lpstr">
      <vt:lpstr>Arial</vt:lpstr>
      <vt:lpstr>Calibri</vt:lpstr>
      <vt:lpstr>Calibri Light</vt:lpstr>
      <vt:lpstr>DejaVu Sans</vt:lpstr>
      <vt:lpstr>Gill Sans MT</vt:lpstr>
      <vt:lpstr>Symbol</vt:lpstr>
      <vt:lpstr>Times New Roman</vt:lpstr>
      <vt:lpstr>Verdana</vt:lpstr>
      <vt:lpstr>Wingdings</vt:lpstr>
      <vt:lpstr>Wingdings 2</vt:lpstr>
      <vt:lpstr>n2</vt:lpstr>
      <vt:lpstr>Thème Office</vt:lpstr>
      <vt:lpstr>Thème1</vt:lpstr>
      <vt:lpstr>1_Thème Office</vt:lpstr>
      <vt:lpstr>Dividende</vt:lpstr>
      <vt:lpstr>Être à la rue en famille : se rendre (in)visible</vt:lpstr>
      <vt:lpstr>Les familles sans abri : une population sous étudiée</vt:lpstr>
      <vt:lpstr>Les familles sans abri : une population sous étudiée</vt:lpstr>
      <vt:lpstr>Définitions</vt:lpstr>
      <vt:lpstr>Méthodologie</vt:lpstr>
      <vt:lpstr>Méthodologie</vt:lpstr>
      <vt:lpstr>1. Le profil des familles sans abri : mesure du phénomène à l’aide de l’enquête ENFAMS</vt:lpstr>
      <vt:lpstr>Être sans abri avec ou sans les enfants</vt:lpstr>
      <vt:lpstr>Présentation PowerPoint</vt:lpstr>
      <vt:lpstr>Présentation PowerPoint</vt:lpstr>
      <vt:lpstr>Présentation PowerPoint</vt:lpstr>
      <vt:lpstr>En résumé</vt:lpstr>
      <vt:lpstr>2. Analyse des lieux de la survie : des stratégies différenciées</vt:lpstr>
      <vt:lpstr>Les lieux de survie marquée par des stratégies différenciées</vt:lpstr>
      <vt:lpstr>Être à la rue en famille : analyse des lieux de survie</vt:lpstr>
      <vt:lpstr>Être à la rue en famille : dormir à l’hôpital</vt:lpstr>
      <vt:lpstr>Être à la rue en famille : dormir à l’hôpital</vt:lpstr>
      <vt:lpstr>Être à la rue en famille : se rendre visible</vt:lpstr>
      <vt:lpstr>Être à la rue en famille : se rendre visible</vt:lpstr>
      <vt:lpstr>Être à la rue en famille</vt:lpstr>
      <vt:lpstr>Quelques éléments de conclusion</vt:lpstr>
      <vt:lpstr>Présentation PowerPoint</vt:lpstr>
      <vt:lpstr>Merci de votre attention</vt:lpstr>
    </vt:vector>
  </TitlesOfParts>
  <Company>Areva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Pierre Eloy</dc:creator>
  <cp:lastModifiedBy>LARDOUX, Carole (DREES/OS/LCE/EXTERNES)</cp:lastModifiedBy>
  <cp:revision>94</cp:revision>
  <dcterms:created xsi:type="dcterms:W3CDTF">2019-05-12T14:13:34Z</dcterms:created>
  <dcterms:modified xsi:type="dcterms:W3CDTF">2022-03-25T07:32:36Z</dcterms:modified>
</cp:coreProperties>
</file>