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11">
  <p:sldMasterIdLst>
    <p:sldMasterId id="2147483675" r:id="rId4"/>
  </p:sldMasterIdLst>
  <p:notesMasterIdLst>
    <p:notesMasterId r:id="rId39"/>
  </p:notesMasterIdLst>
  <p:handoutMasterIdLst>
    <p:handoutMasterId r:id="rId40"/>
  </p:handoutMasterIdLst>
  <p:sldIdLst>
    <p:sldId id="256" r:id="rId5"/>
    <p:sldId id="314" r:id="rId6"/>
    <p:sldId id="321" r:id="rId7"/>
    <p:sldId id="257" r:id="rId8"/>
    <p:sldId id="320" r:id="rId9"/>
    <p:sldId id="328" r:id="rId10"/>
    <p:sldId id="389" r:id="rId11"/>
    <p:sldId id="330" r:id="rId12"/>
    <p:sldId id="331" r:id="rId13"/>
    <p:sldId id="334" r:id="rId14"/>
    <p:sldId id="381" r:id="rId15"/>
    <p:sldId id="348" r:id="rId16"/>
    <p:sldId id="347" r:id="rId17"/>
    <p:sldId id="382" r:id="rId18"/>
    <p:sldId id="350" r:id="rId19"/>
    <p:sldId id="336" r:id="rId20"/>
    <p:sldId id="349" r:id="rId21"/>
    <p:sldId id="375" r:id="rId22"/>
    <p:sldId id="376" r:id="rId23"/>
    <p:sldId id="340" r:id="rId24"/>
    <p:sldId id="353" r:id="rId25"/>
    <p:sldId id="352" r:id="rId26"/>
    <p:sldId id="388" r:id="rId27"/>
    <p:sldId id="342" r:id="rId28"/>
    <p:sldId id="351" r:id="rId29"/>
    <p:sldId id="362" r:id="rId30"/>
    <p:sldId id="344" r:id="rId31"/>
    <p:sldId id="366" r:id="rId32"/>
    <p:sldId id="356" r:id="rId33"/>
    <p:sldId id="367" r:id="rId34"/>
    <p:sldId id="359" r:id="rId35"/>
    <p:sldId id="358" r:id="rId36"/>
    <p:sldId id="365" r:id="rId37"/>
    <p:sldId id="269" r:id="rId38"/>
  </p:sldIdLst>
  <p:sldSz cx="9144000" cy="5143500" type="screen16x9"/>
  <p:notesSz cx="6858000" cy="9144000"/>
  <p:embeddedFontLst>
    <p:embeddedFont>
      <p:font typeface="Arial Narrow" panose="020B0606020202030204" pitchFamily="34" charset="0"/>
      <p:regular r:id="rId41"/>
      <p:bold r:id="rId42"/>
      <p:italic r:id="rId43"/>
      <p:boldItalic r:id="rId44"/>
    </p:embeddedFont>
    <p:embeddedFont>
      <p:font typeface="Roboto" panose="020B0604020202020204" charset="0"/>
      <p:regular r:id="rId45"/>
      <p:bold r:id="rId46"/>
      <p:italic r:id="rId47"/>
      <p:boldItalic r:id="rId48"/>
    </p:embeddedFont>
    <p:embeddedFont>
      <p:font typeface="Montserrat Light" panose="00000400000000000000" pitchFamily="50" charset="0"/>
      <p:regular r:id="rId49"/>
      <p:bold r:id="rId50"/>
      <p:italic r:id="rId51"/>
      <p:boldItalic r:id="rId52"/>
    </p:embeddedFont>
    <p:embeddedFont>
      <p:font typeface="Cambria" panose="02040503050406030204" pitchFamily="18" charset="0"/>
      <p:regular r:id="rId53"/>
      <p:bold r:id="rId54"/>
      <p:italic r:id="rId55"/>
      <p:boldItalic r:id="rId56"/>
    </p:embeddedFont>
    <p:embeddedFont>
      <p:font typeface="Montserrat ExtraBold" panose="00000900000000000000" pitchFamily="50" charset="0"/>
      <p:bold r:id="rId57"/>
      <p:boldItalic r:id="rId58"/>
    </p:embeddedFont>
    <p:embeddedFont>
      <p:font typeface="Montserrat" panose="00000500000000000000" pitchFamily="50" charset="0"/>
      <p:regular r:id="rId59"/>
      <p:bold r:id="rId60"/>
      <p:italic r:id="rId61"/>
      <p:boldItalic r:id="rId62"/>
    </p:embeddedFont>
    <p:embeddedFont>
      <p:font typeface="Calibri" panose="020F050202020403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7E164C3C-CCE2-47FB-8E81-B2A61A171490}">
          <p14:sldIdLst>
            <p14:sldId id="256"/>
            <p14:sldId id="314"/>
            <p14:sldId id="321"/>
          </p14:sldIdLst>
        </p14:section>
        <p14:section name="Méthode" id="{F2AFC0C0-B139-42E9-BBA0-ED48A8374156}">
          <p14:sldIdLst>
            <p14:sldId id="257"/>
            <p14:sldId id="320"/>
          </p14:sldIdLst>
        </p14:section>
        <p14:section name="Profil" id="{04084DDB-FE4C-4B5C-ADB1-D999A8527D3A}">
          <p14:sldIdLst>
            <p14:sldId id="328"/>
            <p14:sldId id="389"/>
            <p14:sldId id="330"/>
            <p14:sldId id="331"/>
          </p14:sldIdLst>
        </p14:section>
        <p14:section name="Hebergement" id="{7DA64AA0-6F88-4E11-A88B-B2EC4087ABFD}">
          <p14:sldIdLst>
            <p14:sldId id="334"/>
            <p14:sldId id="381"/>
            <p14:sldId id="348"/>
            <p14:sldId id="347"/>
            <p14:sldId id="382"/>
            <p14:sldId id="350"/>
          </p14:sldIdLst>
        </p14:section>
        <p14:section name="Aide familiale" id="{09620C9F-38B6-496E-99E3-565B74F2C67E}">
          <p14:sldIdLst>
            <p14:sldId id="336"/>
            <p14:sldId id="349"/>
            <p14:sldId id="375"/>
            <p14:sldId id="376"/>
          </p14:sldIdLst>
        </p14:section>
        <p14:section name="Emploi" id="{73294FCF-88D1-4F1D-98F3-43265A2CE576}">
          <p14:sldIdLst>
            <p14:sldId id="340"/>
            <p14:sldId id="353"/>
            <p14:sldId id="352"/>
            <p14:sldId id="388"/>
          </p14:sldIdLst>
        </p14:section>
        <p14:section name="Recours à l'aide alimentaire" id="{BAAB85A8-E24C-4D66-9BD6-1B2B98FDD1B7}">
          <p14:sldIdLst>
            <p14:sldId id="342"/>
            <p14:sldId id="351"/>
            <p14:sldId id="362"/>
          </p14:sldIdLst>
        </p14:section>
        <p14:section name="Santé alimentation" id="{E60B6C75-1CD5-4B16-B825-09612F6F7EF9}">
          <p14:sldIdLst>
            <p14:sldId id="344"/>
            <p14:sldId id="366"/>
            <p14:sldId id="356"/>
            <p14:sldId id="367"/>
            <p14:sldId id="359"/>
            <p14:sldId id="358"/>
          </p14:sldIdLst>
        </p14:section>
        <p14:section name="Conclusion" id="{51A4FD4F-77DD-43C0-9F57-A05AD00EC5D5}">
          <p14:sldIdLst>
            <p14:sldId id="365"/>
            <p14:sldId id="269"/>
          </p14:sldIdLst>
        </p14:section>
        <p14:section name="Compléments" id="{3BF0BE88-7C7F-447C-9856-2AD2E2683C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on RAMBLIERE" initials="LR" lastIdx="0" clrIdx="0">
    <p:extLst>
      <p:ext uri="{19B8F6BF-5375-455C-9EA6-DF929625EA0E}">
        <p15:presenceInfo xmlns:p15="http://schemas.microsoft.com/office/powerpoint/2012/main" userId="S-1-5-21-1132074656-877086606-623647154-10984" providerId="AD"/>
      </p:ext>
    </p:extLst>
  </p:cmAuthor>
  <p:cmAuthor id="2" name="Lorraine GUENEE" initials="LG" lastIdx="1" clrIdx="1">
    <p:extLst>
      <p:ext uri="{19B8F6BF-5375-455C-9EA6-DF929625EA0E}">
        <p15:presenceInfo xmlns:p15="http://schemas.microsoft.com/office/powerpoint/2012/main" userId="S::l.guenee@samusocial-75.fr::26ed6b3a-4fc4-4aaa-a870-1464ad4a2468" providerId="AD"/>
      </p:ext>
    </p:extLst>
  </p:cmAuthor>
  <p:cmAuthor id="3" name="Clémentine LESERVOISIER" initials="CL" lastIdx="1" clrIdx="1">
    <p:extLst>
      <p:ext uri="{19B8F6BF-5375-455C-9EA6-DF929625EA0E}">
        <p15:presenceInfo xmlns:p15="http://schemas.microsoft.com/office/powerpoint/2012/main" userId="S::c.leservoisier@samusocial-75.fr::3498d6db-aed9-4da2-bca8-8b05491aeb96" providerId="AD"/>
      </p:ext>
    </p:extLst>
  </p:cmAuthor>
  <p:cmAuthor id="4" name="Erwan Lemener" initials="EL" lastIdx="1" clrIdx="2">
    <p:extLst>
      <p:ext uri="{19B8F6BF-5375-455C-9EA6-DF929625EA0E}">
        <p15:presenceInfo xmlns:p15="http://schemas.microsoft.com/office/powerpoint/2012/main" userId="S::e.lemener@samusocial-75.fr::4ef949b2-e133-4b1e-9b65-4063a6ebbbd2" providerId="AD"/>
      </p:ext>
    </p:extLst>
  </p:cmAuthor>
  <p:cmAuthor id="5" name="Caroline DOUAY" initials="CD" lastIdx="5" clrIdx="3">
    <p:extLst>
      <p:ext uri="{19B8F6BF-5375-455C-9EA6-DF929625EA0E}">
        <p15:presenceInfo xmlns:p15="http://schemas.microsoft.com/office/powerpoint/2012/main" userId="S-1-5-21-1132074656-877086606-623647154-10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4E9"/>
    <a:srgbClr val="5D5D3A"/>
    <a:srgbClr val="0F6FC6"/>
    <a:srgbClr val="9BCD9B"/>
    <a:srgbClr val="2887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B5998-11DD-A62C-8D63-B7ED0A4ACF27}" v="16" dt="2022-09-29T14:26:48.906"/>
    <p1510:client id="{2EBEE111-D2CB-1D03-5C61-A512F5FFAF23}" v="162" dt="2022-09-29T14:49:30.921"/>
    <p1510:client id="{73E860EA-ABDF-87C5-B4FD-08492B5696CA}" v="36" dt="2022-09-29T13:52:34.122"/>
  </p1510:revLst>
</p1510:revInfo>
</file>

<file path=ppt/tableStyles.xml><?xml version="1.0" encoding="utf-8"?>
<a:tblStyleLst xmlns:a="http://schemas.openxmlformats.org/drawingml/2006/main" def="{B6349398-1440-46C9-AF49-5F3B5A7558E7}">
  <a:tblStyle styleId="{B6349398-1440-46C9-AF49-5F3B5A7558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07" autoAdjust="0"/>
    <p:restoredTop sz="93788" autoAdjust="0"/>
  </p:normalViewPr>
  <p:slideViewPr>
    <p:cSldViewPr snapToGrid="0">
      <p:cViewPr varScale="1">
        <p:scale>
          <a:sx n="94" d="100"/>
          <a:sy n="94" d="100"/>
        </p:scale>
        <p:origin x="90" y="78"/>
      </p:cViewPr>
      <p:guideLst/>
    </p:cSldViewPr>
  </p:slideViewPr>
  <p:notesTextViewPr>
    <p:cViewPr>
      <p:scale>
        <a:sx n="3" d="2"/>
        <a:sy n="3" d="2"/>
      </p:scale>
      <p:origin x="0" y="0"/>
    </p:cViewPr>
  </p:notesTextViewPr>
  <p:notesViewPr>
    <p:cSldViewPr snapToGrid="0">
      <p:cViewPr varScale="1">
        <p:scale>
          <a:sx n="49" d="100"/>
          <a:sy n="49" d="100"/>
        </p:scale>
        <p:origin x="266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1.fntdata"/><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sé BEDO" userId="S::y.bedo@samusocial-75.fr::7bc0c510-1d97-4cbb-a3c1-bec4e439845f" providerId="AD" clId="Web-{84249A0D-8F4E-4788-9642-5D60FF3C1FB9}"/>
    <pc:docChg chg="modSld">
      <pc:chgData name="Ysé BEDO" userId="S::y.bedo@samusocial-75.fr::7bc0c510-1d97-4cbb-a3c1-bec4e439845f" providerId="AD" clId="Web-{84249A0D-8F4E-4788-9642-5D60FF3C1FB9}" dt="2022-07-06T13:12:32.366" v="5" actId="14100"/>
      <pc:docMkLst>
        <pc:docMk/>
      </pc:docMkLst>
      <pc:sldChg chg="modSp">
        <pc:chgData name="Ysé BEDO" userId="S::y.bedo@samusocial-75.fr::7bc0c510-1d97-4cbb-a3c1-bec4e439845f" providerId="AD" clId="Web-{84249A0D-8F4E-4788-9642-5D60FF3C1FB9}" dt="2022-07-06T13:00:38.396" v="4" actId="20577"/>
        <pc:sldMkLst>
          <pc:docMk/>
          <pc:sldMk cId="3282839136" sldId="324"/>
        </pc:sldMkLst>
        <pc:spChg chg="mod">
          <ac:chgData name="Ysé BEDO" userId="S::y.bedo@samusocial-75.fr::7bc0c510-1d97-4cbb-a3c1-bec4e439845f" providerId="AD" clId="Web-{84249A0D-8F4E-4788-9642-5D60FF3C1FB9}" dt="2022-07-06T13:00:38.396" v="4" actId="20577"/>
          <ac:spMkLst>
            <pc:docMk/>
            <pc:sldMk cId="3282839136" sldId="324"/>
            <ac:spMk id="38" creationId="{FF31884E-9EB4-481C-B92A-949E987EDB30}"/>
          </ac:spMkLst>
        </pc:spChg>
      </pc:sldChg>
      <pc:sldChg chg="modSp">
        <pc:chgData name="Ysé BEDO" userId="S::y.bedo@samusocial-75.fr::7bc0c510-1d97-4cbb-a3c1-bec4e439845f" providerId="AD" clId="Web-{84249A0D-8F4E-4788-9642-5D60FF3C1FB9}" dt="2022-07-06T13:12:32.366" v="5" actId="14100"/>
        <pc:sldMkLst>
          <pc:docMk/>
          <pc:sldMk cId="1881330974" sldId="375"/>
        </pc:sldMkLst>
        <pc:picChg chg="mod">
          <ac:chgData name="Ysé BEDO" userId="S::y.bedo@samusocial-75.fr::7bc0c510-1d97-4cbb-a3c1-bec4e439845f" providerId="AD" clId="Web-{84249A0D-8F4E-4788-9642-5D60FF3C1FB9}" dt="2022-07-06T13:12:32.366" v="5" actId="14100"/>
          <ac:picMkLst>
            <pc:docMk/>
            <pc:sldMk cId="1881330974" sldId="375"/>
            <ac:picMk id="6" creationId="{712AE713-2D02-4526-9307-B07163EEBC46}"/>
          </ac:picMkLst>
        </pc:picChg>
      </pc:sldChg>
    </pc:docChg>
  </pc:docChgLst>
  <pc:docChgLst>
    <pc:chgData name="Amandine Lebugle" userId="S::a.lebugle@samusocial-75.fr::3ae75437-bb98-4b82-bc3d-63933a733f42" providerId="AD" clId="Web-{2EBEE111-D2CB-1D03-5C61-A512F5FFAF23}"/>
    <pc:docChg chg="modSld">
      <pc:chgData name="Amandine Lebugle" userId="S::a.lebugle@samusocial-75.fr::3ae75437-bb98-4b82-bc3d-63933a733f42" providerId="AD" clId="Web-{2EBEE111-D2CB-1D03-5C61-A512F5FFAF23}" dt="2022-09-29T14:49:30.827" v="236"/>
      <pc:docMkLst>
        <pc:docMk/>
      </pc:docMkLst>
      <pc:sldChg chg="modSp">
        <pc:chgData name="Amandine Lebugle" userId="S::a.lebugle@samusocial-75.fr::3ae75437-bb98-4b82-bc3d-63933a733f42" providerId="AD" clId="Web-{2EBEE111-D2CB-1D03-5C61-A512F5FFAF23}" dt="2022-09-29T14:03:14.083" v="36" actId="20577"/>
        <pc:sldMkLst>
          <pc:docMk/>
          <pc:sldMk cId="278461921" sldId="330"/>
        </pc:sldMkLst>
        <pc:spChg chg="mod">
          <ac:chgData name="Amandine Lebugle" userId="S::a.lebugle@samusocial-75.fr::3ae75437-bb98-4b82-bc3d-63933a733f42" providerId="AD" clId="Web-{2EBEE111-D2CB-1D03-5C61-A512F5FFAF23}" dt="2022-09-29T14:03:14.083" v="36" actId="20577"/>
          <ac:spMkLst>
            <pc:docMk/>
            <pc:sldMk cId="278461921" sldId="330"/>
            <ac:spMk id="2" creationId="{1BE889A5-63FE-07AA-4FFA-6C99AD0B8FFB}"/>
          </ac:spMkLst>
        </pc:spChg>
      </pc:sldChg>
      <pc:sldChg chg="addSp delSp modSp">
        <pc:chgData name="Amandine Lebugle" userId="S::a.lebugle@samusocial-75.fr::3ae75437-bb98-4b82-bc3d-63933a733f42" providerId="AD" clId="Web-{2EBEE111-D2CB-1D03-5C61-A512F5FFAF23}" dt="2022-09-29T14:29:48.617" v="92" actId="1076"/>
        <pc:sldMkLst>
          <pc:docMk/>
          <pc:sldMk cId="867657854" sldId="331"/>
        </pc:sldMkLst>
        <pc:spChg chg="add mod">
          <ac:chgData name="Amandine Lebugle" userId="S::a.lebugle@samusocial-75.fr::3ae75437-bb98-4b82-bc3d-63933a733f42" providerId="AD" clId="Web-{2EBEE111-D2CB-1D03-5C61-A512F5FFAF23}" dt="2022-09-29T14:29:48.617" v="92" actId="1076"/>
          <ac:spMkLst>
            <pc:docMk/>
            <pc:sldMk cId="867657854" sldId="331"/>
            <ac:spMk id="4" creationId="{B8B72050-4F7A-41A1-1513-90B5A1D6EF56}"/>
          </ac:spMkLst>
        </pc:spChg>
        <pc:spChg chg="del">
          <ac:chgData name="Amandine Lebugle" userId="S::a.lebugle@samusocial-75.fr::3ae75437-bb98-4b82-bc3d-63933a733f42" providerId="AD" clId="Web-{2EBEE111-D2CB-1D03-5C61-A512F5FFAF23}" dt="2022-09-29T14:27:47.827" v="39"/>
          <ac:spMkLst>
            <pc:docMk/>
            <pc:sldMk cId="867657854" sldId="331"/>
            <ac:spMk id="5" creationId="{1B976D65-F075-C73D-8E05-FE3E292F5BA6}"/>
          </ac:spMkLst>
        </pc:spChg>
        <pc:spChg chg="topLvl">
          <ac:chgData name="Amandine Lebugle" userId="S::a.lebugle@samusocial-75.fr::3ae75437-bb98-4b82-bc3d-63933a733f42" providerId="AD" clId="Web-{2EBEE111-D2CB-1D03-5C61-A512F5FFAF23}" dt="2022-09-29T14:28:12.266" v="41"/>
          <ac:spMkLst>
            <pc:docMk/>
            <pc:sldMk cId="867657854" sldId="331"/>
            <ac:spMk id="76" creationId="{1F47C8F9-6DD1-4D31-82D7-3D495F37B00D}"/>
          </ac:spMkLst>
        </pc:spChg>
        <pc:spChg chg="del topLvl">
          <ac:chgData name="Amandine Lebugle" userId="S::a.lebugle@samusocial-75.fr::3ae75437-bb98-4b82-bc3d-63933a733f42" providerId="AD" clId="Web-{2EBEE111-D2CB-1D03-5C61-A512F5FFAF23}" dt="2022-09-29T14:28:12.266" v="41"/>
          <ac:spMkLst>
            <pc:docMk/>
            <pc:sldMk cId="867657854" sldId="331"/>
            <ac:spMk id="77" creationId="{DC05F7C5-91FB-4600-9560-8C3D16C1B876}"/>
          </ac:spMkLst>
        </pc:spChg>
        <pc:grpChg chg="del mod">
          <ac:chgData name="Amandine Lebugle" userId="S::a.lebugle@samusocial-75.fr::3ae75437-bb98-4b82-bc3d-63933a733f42" providerId="AD" clId="Web-{2EBEE111-D2CB-1D03-5C61-A512F5FFAF23}" dt="2022-09-29T14:28:12.266" v="41"/>
          <ac:grpSpMkLst>
            <pc:docMk/>
            <pc:sldMk cId="867657854" sldId="331"/>
            <ac:grpSpMk id="75" creationId="{65CAA037-3CF2-4836-A1C0-18DFF2553762}"/>
          </ac:grpSpMkLst>
        </pc:grpChg>
      </pc:sldChg>
      <pc:sldChg chg="modNotes">
        <pc:chgData name="Amandine Lebugle" userId="S::a.lebugle@samusocial-75.fr::3ae75437-bb98-4b82-bc3d-63933a733f42" providerId="AD" clId="Web-{2EBEE111-D2CB-1D03-5C61-A512F5FFAF23}" dt="2022-09-29T14:49:30.827" v="236"/>
        <pc:sldMkLst>
          <pc:docMk/>
          <pc:sldMk cId="281756936" sldId="367"/>
        </pc:sldMkLst>
      </pc:sldChg>
      <pc:sldChg chg="delSp">
        <pc:chgData name="Amandine Lebugle" userId="S::a.lebugle@samusocial-75.fr::3ae75437-bb98-4b82-bc3d-63933a733f42" providerId="AD" clId="Web-{2EBEE111-D2CB-1D03-5C61-A512F5FFAF23}" dt="2022-09-29T14:30:14.572" v="93"/>
        <pc:sldMkLst>
          <pc:docMk/>
          <pc:sldMk cId="928017456" sldId="388"/>
        </pc:sldMkLst>
        <pc:picChg chg="del">
          <ac:chgData name="Amandine Lebugle" userId="S::a.lebugle@samusocial-75.fr::3ae75437-bb98-4b82-bc3d-63933a733f42" providerId="AD" clId="Web-{2EBEE111-D2CB-1D03-5C61-A512F5FFAF23}" dt="2022-09-29T14:30:14.572" v="93"/>
          <ac:picMkLst>
            <pc:docMk/>
            <pc:sldMk cId="928017456" sldId="388"/>
            <ac:picMk id="9" creationId="{C7F9EBE4-61F1-50BC-A2F0-20D1EAC8449A}"/>
          </ac:picMkLst>
        </pc:picChg>
      </pc:sldChg>
      <pc:sldChg chg="addSp modSp">
        <pc:chgData name="Amandine Lebugle" userId="S::a.lebugle@samusocial-75.fr::3ae75437-bb98-4b82-bc3d-63933a733f42" providerId="AD" clId="Web-{2EBEE111-D2CB-1D03-5C61-A512F5FFAF23}" dt="2022-09-29T13:58:03.900" v="28" actId="20577"/>
        <pc:sldMkLst>
          <pc:docMk/>
          <pc:sldMk cId="3792490145" sldId="389"/>
        </pc:sldMkLst>
        <pc:spChg chg="mod">
          <ac:chgData name="Amandine Lebugle" userId="S::a.lebugle@samusocial-75.fr::3ae75437-bb98-4b82-bc3d-63933a733f42" providerId="AD" clId="Web-{2EBEE111-D2CB-1D03-5C61-A512F5FFAF23}" dt="2022-09-29T13:55:59.786" v="17" actId="20577"/>
          <ac:spMkLst>
            <pc:docMk/>
            <pc:sldMk cId="3792490145" sldId="389"/>
            <ac:spMk id="3" creationId="{0C8789BC-BD47-6DFC-6FD0-2EE259F217AE}"/>
          </ac:spMkLst>
        </pc:spChg>
        <pc:spChg chg="add mod">
          <ac:chgData name="Amandine Lebugle" userId="S::a.lebugle@samusocial-75.fr::3ae75437-bb98-4b82-bc3d-63933a733f42" providerId="AD" clId="Web-{2EBEE111-D2CB-1D03-5C61-A512F5FFAF23}" dt="2022-09-29T13:58:03.900" v="28" actId="20577"/>
          <ac:spMkLst>
            <pc:docMk/>
            <pc:sldMk cId="3792490145" sldId="389"/>
            <ac:spMk id="5" creationId="{54CCF490-146F-15DE-15E2-4B01DB81A3D0}"/>
          </ac:spMkLst>
        </pc:spChg>
      </pc:sldChg>
    </pc:docChg>
  </pc:docChgLst>
  <pc:docChgLst>
    <pc:chgData name="Ysé BEDO" userId="S::y.bedo@samusocial-75.fr::7bc0c510-1d97-4cbb-a3c1-bec4e439845f" providerId="AD" clId="Web-{2170B8BD-54B2-46BA-99D6-CBDF61B1B11F}"/>
    <pc:docChg chg="delSld modSld modSection">
      <pc:chgData name="Ysé BEDO" userId="S::y.bedo@samusocial-75.fr::7bc0c510-1d97-4cbb-a3c1-bec4e439845f" providerId="AD" clId="Web-{2170B8BD-54B2-46BA-99D6-CBDF61B1B11F}" dt="2022-07-07T13:40:05.574" v="10" actId="14100"/>
      <pc:docMkLst>
        <pc:docMk/>
      </pc:docMkLst>
      <pc:sldChg chg="modSp">
        <pc:chgData name="Ysé BEDO" userId="S::y.bedo@samusocial-75.fr::7bc0c510-1d97-4cbb-a3c1-bec4e439845f" providerId="AD" clId="Web-{2170B8BD-54B2-46BA-99D6-CBDF61B1B11F}" dt="2022-07-07T13:26:39.437" v="7" actId="20577"/>
        <pc:sldMkLst>
          <pc:docMk/>
          <pc:sldMk cId="3350255392" sldId="352"/>
        </pc:sldMkLst>
        <pc:spChg chg="mod">
          <ac:chgData name="Ysé BEDO" userId="S::y.bedo@samusocial-75.fr::7bc0c510-1d97-4cbb-a3c1-bec4e439845f" providerId="AD" clId="Web-{2170B8BD-54B2-46BA-99D6-CBDF61B1B11F}" dt="2022-07-07T13:26:39.437" v="7" actId="20577"/>
          <ac:spMkLst>
            <pc:docMk/>
            <pc:sldMk cId="3350255392" sldId="352"/>
            <ac:spMk id="9" creationId="{9EBD576C-2327-4ED5-900F-7163E5BD2B16}"/>
          </ac:spMkLst>
        </pc:spChg>
        <pc:graphicFrameChg chg="modGraphic">
          <ac:chgData name="Ysé BEDO" userId="S::y.bedo@samusocial-75.fr::7bc0c510-1d97-4cbb-a3c1-bec4e439845f" providerId="AD" clId="Web-{2170B8BD-54B2-46BA-99D6-CBDF61B1B11F}" dt="2022-07-07T13:24:46.340" v="0"/>
          <ac:graphicFrameMkLst>
            <pc:docMk/>
            <pc:sldMk cId="3350255392" sldId="352"/>
            <ac:graphicFrameMk id="2" creationId="{8036D019-123D-C295-73F1-5DE729C2269C}"/>
          </ac:graphicFrameMkLst>
        </pc:graphicFrameChg>
      </pc:sldChg>
      <pc:sldChg chg="modSp">
        <pc:chgData name="Ysé BEDO" userId="S::y.bedo@samusocial-75.fr::7bc0c510-1d97-4cbb-a3c1-bec4e439845f" providerId="AD" clId="Web-{2170B8BD-54B2-46BA-99D6-CBDF61B1B11F}" dt="2022-07-07T13:38:40.056" v="9"/>
        <pc:sldMkLst>
          <pc:docMk/>
          <pc:sldMk cId="2303688011" sldId="356"/>
        </pc:sldMkLst>
        <pc:graphicFrameChg chg="modGraphic">
          <ac:chgData name="Ysé BEDO" userId="S::y.bedo@samusocial-75.fr::7bc0c510-1d97-4cbb-a3c1-bec4e439845f" providerId="AD" clId="Web-{2170B8BD-54B2-46BA-99D6-CBDF61B1B11F}" dt="2022-07-07T13:38:40.056" v="9"/>
          <ac:graphicFrameMkLst>
            <pc:docMk/>
            <pc:sldMk cId="2303688011" sldId="356"/>
            <ac:graphicFrameMk id="8" creationId="{A87E666F-63DB-4D3A-AA62-A26AD162EA01}"/>
          </ac:graphicFrameMkLst>
        </pc:graphicFrameChg>
      </pc:sldChg>
      <pc:sldChg chg="modSp">
        <pc:chgData name="Ysé BEDO" userId="S::y.bedo@samusocial-75.fr::7bc0c510-1d97-4cbb-a3c1-bec4e439845f" providerId="AD" clId="Web-{2170B8BD-54B2-46BA-99D6-CBDF61B1B11F}" dt="2022-07-07T13:40:05.574" v="10" actId="14100"/>
        <pc:sldMkLst>
          <pc:docMk/>
          <pc:sldMk cId="1083357034" sldId="368"/>
        </pc:sldMkLst>
        <pc:picChg chg="mod">
          <ac:chgData name="Ysé BEDO" userId="S::y.bedo@samusocial-75.fr::7bc0c510-1d97-4cbb-a3c1-bec4e439845f" providerId="AD" clId="Web-{2170B8BD-54B2-46BA-99D6-CBDF61B1B11F}" dt="2022-07-07T13:40:05.574" v="10" actId="14100"/>
          <ac:picMkLst>
            <pc:docMk/>
            <pc:sldMk cId="1083357034" sldId="368"/>
            <ac:picMk id="23" creationId="{4ED6510B-D802-49D9-B20B-7F8883A1E37C}"/>
          </ac:picMkLst>
        </pc:picChg>
      </pc:sldChg>
      <pc:sldChg chg="delSp del">
        <pc:chgData name="Ysé BEDO" userId="S::y.bedo@samusocial-75.fr::7bc0c510-1d97-4cbb-a3c1-bec4e439845f" providerId="AD" clId="Web-{2170B8BD-54B2-46BA-99D6-CBDF61B1B11F}" dt="2022-07-07T13:26:42.312" v="8"/>
        <pc:sldMkLst>
          <pc:docMk/>
          <pc:sldMk cId="2915564811" sldId="385"/>
        </pc:sldMkLst>
        <pc:grpChg chg="del">
          <ac:chgData name="Ysé BEDO" userId="S::y.bedo@samusocial-75.fr::7bc0c510-1d97-4cbb-a3c1-bec4e439845f" providerId="AD" clId="Web-{2170B8BD-54B2-46BA-99D6-CBDF61B1B11F}" dt="2022-07-07T13:26:14.483" v="1"/>
          <ac:grpSpMkLst>
            <pc:docMk/>
            <pc:sldMk cId="2915564811" sldId="385"/>
            <ac:grpSpMk id="8" creationId="{1E20B132-CE06-4D70-8A77-FFD1B3F3C05F}"/>
          </ac:grpSpMkLst>
        </pc:grpChg>
      </pc:sldChg>
    </pc:docChg>
  </pc:docChgLst>
  <pc:docChgLst>
    <pc:chgData name="Ysé BEDO" userId="S::y.bedo@samusocial-75.fr::7bc0c510-1d97-4cbb-a3c1-bec4e439845f" providerId="AD" clId="Web-{067DB8EC-84DD-4C96-A7F2-16A9003C8836}"/>
    <pc:docChg chg="modSld">
      <pc:chgData name="Ysé BEDO" userId="S::y.bedo@samusocial-75.fr::7bc0c510-1d97-4cbb-a3c1-bec4e439845f" providerId="AD" clId="Web-{067DB8EC-84DD-4C96-A7F2-16A9003C8836}" dt="2022-07-07T07:40:40.984" v="0" actId="1076"/>
      <pc:docMkLst>
        <pc:docMk/>
      </pc:docMkLst>
      <pc:sldChg chg="modSp">
        <pc:chgData name="Ysé BEDO" userId="S::y.bedo@samusocial-75.fr::7bc0c510-1d97-4cbb-a3c1-bec4e439845f" providerId="AD" clId="Web-{067DB8EC-84DD-4C96-A7F2-16A9003C8836}" dt="2022-07-07T07:40:40.984" v="0" actId="1076"/>
        <pc:sldMkLst>
          <pc:docMk/>
          <pc:sldMk cId="1881330974" sldId="375"/>
        </pc:sldMkLst>
        <pc:picChg chg="mod">
          <ac:chgData name="Ysé BEDO" userId="S::y.bedo@samusocial-75.fr::7bc0c510-1d97-4cbb-a3c1-bec4e439845f" providerId="AD" clId="Web-{067DB8EC-84DD-4C96-A7F2-16A9003C8836}" dt="2022-07-07T07:40:40.984" v="0" actId="1076"/>
          <ac:picMkLst>
            <pc:docMk/>
            <pc:sldMk cId="1881330974" sldId="375"/>
            <ac:picMk id="15" creationId="{4477B186-9CDF-4CFD-8D3A-A18CC4BE44B9}"/>
          </ac:picMkLst>
        </pc:picChg>
      </pc:sldChg>
    </pc:docChg>
  </pc:docChgLst>
  <pc:docChgLst>
    <pc:chgData name="Ysé BEDO" userId="S::y.bedo@samusocial-75.fr::7bc0c510-1d97-4cbb-a3c1-bec4e439845f" providerId="AD" clId="Web-{03C3FF23-A3C1-495F-B8E8-1B6897DBCC90}"/>
    <pc:docChg chg="modSld">
      <pc:chgData name="Ysé BEDO" userId="S::y.bedo@samusocial-75.fr::7bc0c510-1d97-4cbb-a3c1-bec4e439845f" providerId="AD" clId="Web-{03C3FF23-A3C1-495F-B8E8-1B6897DBCC90}" dt="2022-07-06T17:26:13.315" v="18" actId="20577"/>
      <pc:docMkLst>
        <pc:docMk/>
      </pc:docMkLst>
      <pc:sldChg chg="modSp">
        <pc:chgData name="Ysé BEDO" userId="S::y.bedo@samusocial-75.fr::7bc0c510-1d97-4cbb-a3c1-bec4e439845f" providerId="AD" clId="Web-{03C3FF23-A3C1-495F-B8E8-1B6897DBCC90}" dt="2022-07-06T17:26:13.315" v="18" actId="20577"/>
        <pc:sldMkLst>
          <pc:docMk/>
          <pc:sldMk cId="3732891940" sldId="337"/>
        </pc:sldMkLst>
        <pc:spChg chg="mod">
          <ac:chgData name="Ysé BEDO" userId="S::y.bedo@samusocial-75.fr::7bc0c510-1d97-4cbb-a3c1-bec4e439845f" providerId="AD" clId="Web-{03C3FF23-A3C1-495F-B8E8-1B6897DBCC90}" dt="2022-07-06T17:26:13.315" v="18" actId="20577"/>
          <ac:spMkLst>
            <pc:docMk/>
            <pc:sldMk cId="3732891940" sldId="337"/>
            <ac:spMk id="6" creationId="{93D59C8F-8CB4-4F27-B61F-F83EFB581EEC}"/>
          </ac:spMkLst>
        </pc:spChg>
      </pc:sldChg>
      <pc:sldChg chg="addSp delSp modSp">
        <pc:chgData name="Ysé BEDO" userId="S::y.bedo@samusocial-75.fr::7bc0c510-1d97-4cbb-a3c1-bec4e439845f" providerId="AD" clId="Web-{03C3FF23-A3C1-495F-B8E8-1B6897DBCC90}" dt="2022-07-06T17:10:59.274" v="13" actId="20577"/>
        <pc:sldMkLst>
          <pc:docMk/>
          <pc:sldMk cId="2924287781" sldId="349"/>
        </pc:sldMkLst>
        <pc:spChg chg="mod">
          <ac:chgData name="Ysé BEDO" userId="S::y.bedo@samusocial-75.fr::7bc0c510-1d97-4cbb-a3c1-bec4e439845f" providerId="AD" clId="Web-{03C3FF23-A3C1-495F-B8E8-1B6897DBCC90}" dt="2022-07-06T17:10:59.274" v="13" actId="20577"/>
          <ac:spMkLst>
            <pc:docMk/>
            <pc:sldMk cId="2924287781" sldId="349"/>
            <ac:spMk id="6" creationId="{81D4270F-85E9-463C-96C0-891F4FC5D7C0}"/>
          </ac:spMkLst>
        </pc:spChg>
        <pc:picChg chg="add mod">
          <ac:chgData name="Ysé BEDO" userId="S::y.bedo@samusocial-75.fr::7bc0c510-1d97-4cbb-a3c1-bec4e439845f" providerId="AD" clId="Web-{03C3FF23-A3C1-495F-B8E8-1B6897DBCC90}" dt="2022-07-06T17:10:53.118" v="3" actId="1076"/>
          <ac:picMkLst>
            <pc:docMk/>
            <pc:sldMk cId="2924287781" sldId="349"/>
            <ac:picMk id="2" creationId="{3FEC4231-AA0A-94F6-CA31-E944E5588991}"/>
          </ac:picMkLst>
        </pc:picChg>
        <pc:picChg chg="del">
          <ac:chgData name="Ysé BEDO" userId="S::y.bedo@samusocial-75.fr::7bc0c510-1d97-4cbb-a3c1-bec4e439845f" providerId="AD" clId="Web-{03C3FF23-A3C1-495F-B8E8-1B6897DBCC90}" dt="2022-07-06T17:10:17.976" v="0"/>
          <ac:picMkLst>
            <pc:docMk/>
            <pc:sldMk cId="2924287781" sldId="349"/>
            <ac:picMk id="8" creationId="{4FC12D00-678D-9B9D-8417-BC3E72814FBB}"/>
          </ac:picMkLst>
        </pc:picChg>
      </pc:sldChg>
    </pc:docChg>
  </pc:docChgLst>
  <pc:docChgLst>
    <pc:chgData name="Ysé BEDO" userId="S::y.bedo@samusocial-75.fr::7bc0c510-1d97-4cbb-a3c1-bec4e439845f" providerId="AD" clId="Web-{E9A80C04-E277-4950-BECC-A6BB19A4F498}"/>
    <pc:docChg chg="modSld">
      <pc:chgData name="Ysé BEDO" userId="S::y.bedo@samusocial-75.fr::7bc0c510-1d97-4cbb-a3c1-bec4e439845f" providerId="AD" clId="Web-{E9A80C04-E277-4950-BECC-A6BB19A4F498}" dt="2022-07-06T14:25:39.290" v="5" actId="20577"/>
      <pc:docMkLst>
        <pc:docMk/>
      </pc:docMkLst>
      <pc:sldChg chg="modSp">
        <pc:chgData name="Ysé BEDO" userId="S::y.bedo@samusocial-75.fr::7bc0c510-1d97-4cbb-a3c1-bec4e439845f" providerId="AD" clId="Web-{E9A80C04-E277-4950-BECC-A6BB19A4F498}" dt="2022-07-06T14:25:39.290" v="5" actId="20577"/>
        <pc:sldMkLst>
          <pc:docMk/>
          <pc:sldMk cId="1157962812" sldId="354"/>
        </pc:sldMkLst>
        <pc:spChg chg="mod">
          <ac:chgData name="Ysé BEDO" userId="S::y.bedo@samusocial-75.fr::7bc0c510-1d97-4cbb-a3c1-bec4e439845f" providerId="AD" clId="Web-{E9A80C04-E277-4950-BECC-A6BB19A4F498}" dt="2022-07-06T14:25:39.290" v="5" actId="20577"/>
          <ac:spMkLst>
            <pc:docMk/>
            <pc:sldMk cId="1157962812" sldId="354"/>
            <ac:spMk id="22" creationId="{BC8DC775-AFB1-4089-A250-067A7B4378C5}"/>
          </ac:spMkLst>
        </pc:spChg>
      </pc:sldChg>
    </pc:docChg>
  </pc:docChgLst>
  <pc:docChgLst>
    <pc:chgData name="Amandine Lebugle" userId="S::a.lebugle@samusocial-75.fr::3ae75437-bb98-4b82-bc3d-63933a733f42" providerId="AD" clId="Web-{E88DCE08-6154-AE88-EC2E-F36235DF6604}"/>
    <pc:docChg chg="modSld">
      <pc:chgData name="Amandine Lebugle" userId="S::a.lebugle@samusocial-75.fr::3ae75437-bb98-4b82-bc3d-63933a733f42" providerId="AD" clId="Web-{E88DCE08-6154-AE88-EC2E-F36235DF6604}" dt="2022-09-28T12:19:01.296" v="0" actId="1076"/>
      <pc:docMkLst>
        <pc:docMk/>
      </pc:docMkLst>
      <pc:sldChg chg="modSp">
        <pc:chgData name="Amandine Lebugle" userId="S::a.lebugle@samusocial-75.fr::3ae75437-bb98-4b82-bc3d-63933a733f42" providerId="AD" clId="Web-{E88DCE08-6154-AE88-EC2E-F36235DF6604}" dt="2022-09-28T12:19:01.296" v="0" actId="1076"/>
        <pc:sldMkLst>
          <pc:docMk/>
          <pc:sldMk cId="3806085832" sldId="326"/>
        </pc:sldMkLst>
        <pc:spChg chg="mod">
          <ac:chgData name="Amandine Lebugle" userId="S::a.lebugle@samusocial-75.fr::3ae75437-bb98-4b82-bc3d-63933a733f42" providerId="AD" clId="Web-{E88DCE08-6154-AE88-EC2E-F36235DF6604}" dt="2022-09-28T12:19:01.296" v="0" actId="1076"/>
          <ac:spMkLst>
            <pc:docMk/>
            <pc:sldMk cId="3806085832" sldId="326"/>
            <ac:spMk id="17" creationId="{66C41331-2EB2-8B3E-A25A-11AB1B61ED4D}"/>
          </ac:spMkLst>
        </pc:spChg>
      </pc:sldChg>
    </pc:docChg>
  </pc:docChgLst>
  <pc:docChgLst>
    <pc:chgData name="Clémentine LESERVOISIER" userId="S::c.leservoisier@samusocial-75.fr::3498d6db-aed9-4da2-bca8-8b05491aeb96" providerId="AD" clId="Web-{CBA437F0-CEDD-41EC-ADCB-7D4236BAA58F}"/>
    <pc:docChg chg="modSld">
      <pc:chgData name="Clémentine LESERVOISIER" userId="S::c.leservoisier@samusocial-75.fr::3498d6db-aed9-4da2-bca8-8b05491aeb96" providerId="AD" clId="Web-{CBA437F0-CEDD-41EC-ADCB-7D4236BAA58F}" dt="2022-07-07T12:29:13.737" v="7" actId="20577"/>
      <pc:docMkLst>
        <pc:docMk/>
      </pc:docMkLst>
      <pc:sldChg chg="delSp modSp">
        <pc:chgData name="Clémentine LESERVOISIER" userId="S::c.leservoisier@samusocial-75.fr::3498d6db-aed9-4da2-bca8-8b05491aeb96" providerId="AD" clId="Web-{CBA437F0-CEDD-41EC-ADCB-7D4236BAA58F}" dt="2022-07-07T12:18:09.821" v="2" actId="1076"/>
        <pc:sldMkLst>
          <pc:docMk/>
          <pc:sldMk cId="2248531747" sldId="327"/>
        </pc:sldMkLst>
        <pc:grpChg chg="del">
          <ac:chgData name="Clémentine LESERVOISIER" userId="S::c.leservoisier@samusocial-75.fr::3498d6db-aed9-4da2-bca8-8b05491aeb96" providerId="AD" clId="Web-{CBA437F0-CEDD-41EC-ADCB-7D4236BAA58F}" dt="2022-07-07T12:18:00.321" v="0"/>
          <ac:grpSpMkLst>
            <pc:docMk/>
            <pc:sldMk cId="2248531747" sldId="327"/>
            <ac:grpSpMk id="5" creationId="{8656B168-06EB-448C-B1F0-9FD802EDF9E7}"/>
          </ac:grpSpMkLst>
        </pc:grpChg>
        <pc:grpChg chg="mod">
          <ac:chgData name="Clémentine LESERVOISIER" userId="S::c.leservoisier@samusocial-75.fr::3498d6db-aed9-4da2-bca8-8b05491aeb96" providerId="AD" clId="Web-{CBA437F0-CEDD-41EC-ADCB-7D4236BAA58F}" dt="2022-07-07T12:18:05.149" v="1" actId="1076"/>
          <ac:grpSpMkLst>
            <pc:docMk/>
            <pc:sldMk cId="2248531747" sldId="327"/>
            <ac:grpSpMk id="73" creationId="{5CD7BC9D-B910-4953-BB66-6A0737BC0977}"/>
          </ac:grpSpMkLst>
        </pc:grpChg>
        <pc:grpChg chg="mod">
          <ac:chgData name="Clémentine LESERVOISIER" userId="S::c.leservoisier@samusocial-75.fr::3498d6db-aed9-4da2-bca8-8b05491aeb96" providerId="AD" clId="Web-{CBA437F0-CEDD-41EC-ADCB-7D4236BAA58F}" dt="2022-07-07T12:18:09.821" v="2" actId="1076"/>
          <ac:grpSpMkLst>
            <pc:docMk/>
            <pc:sldMk cId="2248531747" sldId="327"/>
            <ac:grpSpMk id="74" creationId="{2680BFF8-CB0A-41DD-B038-5F803D2821CA}"/>
          </ac:grpSpMkLst>
        </pc:grpChg>
      </pc:sldChg>
      <pc:sldChg chg="modSp">
        <pc:chgData name="Clémentine LESERVOISIER" userId="S::c.leservoisier@samusocial-75.fr::3498d6db-aed9-4da2-bca8-8b05491aeb96" providerId="AD" clId="Web-{CBA437F0-CEDD-41EC-ADCB-7D4236BAA58F}" dt="2022-07-07T12:29:13.737" v="7" actId="20577"/>
        <pc:sldMkLst>
          <pc:docMk/>
          <pc:sldMk cId="3773358049" sldId="377"/>
        </pc:sldMkLst>
        <pc:spChg chg="mod">
          <ac:chgData name="Clémentine LESERVOISIER" userId="S::c.leservoisier@samusocial-75.fr::3498d6db-aed9-4da2-bca8-8b05491aeb96" providerId="AD" clId="Web-{CBA437F0-CEDD-41EC-ADCB-7D4236BAA58F}" dt="2022-07-07T12:29:13.737" v="7" actId="20577"/>
          <ac:spMkLst>
            <pc:docMk/>
            <pc:sldMk cId="3773358049" sldId="377"/>
            <ac:spMk id="14" creationId="{65C102B8-0D73-4AAD-B517-0748C1D6B3DC}"/>
          </ac:spMkLst>
        </pc:spChg>
      </pc:sldChg>
    </pc:docChg>
  </pc:docChgLst>
  <pc:docChgLst>
    <pc:chgData name="Ysé BEDO" userId="S::y.bedo@samusocial-75.fr::7bc0c510-1d97-4cbb-a3c1-bec4e439845f" providerId="AD" clId="Web-{39908654-19B0-44F9-A615-ADEC231ABED8}"/>
    <pc:docChg chg="modSld">
      <pc:chgData name="Ysé BEDO" userId="S::y.bedo@samusocial-75.fr::7bc0c510-1d97-4cbb-a3c1-bec4e439845f" providerId="AD" clId="Web-{39908654-19B0-44F9-A615-ADEC231ABED8}" dt="2022-07-07T11:07:40.262" v="29" actId="1076"/>
      <pc:docMkLst>
        <pc:docMk/>
      </pc:docMkLst>
      <pc:sldChg chg="modSp">
        <pc:chgData name="Ysé BEDO" userId="S::y.bedo@samusocial-75.fr::7bc0c510-1d97-4cbb-a3c1-bec4e439845f" providerId="AD" clId="Web-{39908654-19B0-44F9-A615-ADEC231ABED8}" dt="2022-07-07T11:07:40.262" v="29" actId="1076"/>
        <pc:sldMkLst>
          <pc:docMk/>
          <pc:sldMk cId="867657854" sldId="331"/>
        </pc:sldMkLst>
        <pc:spChg chg="mod">
          <ac:chgData name="Ysé BEDO" userId="S::y.bedo@samusocial-75.fr::7bc0c510-1d97-4cbb-a3c1-bec4e439845f" providerId="AD" clId="Web-{39908654-19B0-44F9-A615-ADEC231ABED8}" dt="2022-07-07T11:07:40.262" v="29" actId="1076"/>
          <ac:spMkLst>
            <pc:docMk/>
            <pc:sldMk cId="867657854" sldId="331"/>
            <ac:spMk id="20" creationId="{531221CE-15A2-A777-E107-E0E5993125F8}"/>
          </ac:spMkLst>
        </pc:spChg>
      </pc:sldChg>
    </pc:docChg>
  </pc:docChgLst>
  <pc:docChgLst>
    <pc:chgData name="Erwan Lemener" userId="S::e.lemener@samusocial-75.fr::4ef949b2-e133-4b1e-9b65-4063a6ebbbd2" providerId="AD" clId="Web-{AE83FC6A-233E-47F6-B065-9A88FAD95222}"/>
    <pc:docChg chg="modSld">
      <pc:chgData name="Erwan Lemener" userId="S::e.lemener@samusocial-75.fr::4ef949b2-e133-4b1e-9b65-4063a6ebbbd2" providerId="AD" clId="Web-{AE83FC6A-233E-47F6-B065-9A88FAD95222}" dt="2022-07-06T14:35:50.882" v="27" actId="20577"/>
      <pc:docMkLst>
        <pc:docMk/>
      </pc:docMkLst>
      <pc:sldChg chg="modSp addCm">
        <pc:chgData name="Erwan Lemener" userId="S::e.lemener@samusocial-75.fr::4ef949b2-e133-4b1e-9b65-4063a6ebbbd2" providerId="AD" clId="Web-{AE83FC6A-233E-47F6-B065-9A88FAD95222}" dt="2022-07-06T14:34:52.599" v="23" actId="1076"/>
        <pc:sldMkLst>
          <pc:docMk/>
          <pc:sldMk cId="0" sldId="256"/>
        </pc:sldMkLst>
        <pc:spChg chg="mod">
          <ac:chgData name="Erwan Lemener" userId="S::e.lemener@samusocial-75.fr::4ef949b2-e133-4b1e-9b65-4063a6ebbbd2" providerId="AD" clId="Web-{AE83FC6A-233E-47F6-B065-9A88FAD95222}" dt="2022-07-06T14:30:23.794" v="1" actId="20577"/>
          <ac:spMkLst>
            <pc:docMk/>
            <pc:sldMk cId="0" sldId="256"/>
            <ac:spMk id="13" creationId="{0FF27DB4-68DE-4C1B-B80C-F12FFF4103FD}"/>
          </ac:spMkLst>
        </pc:spChg>
        <pc:spChg chg="mod">
          <ac:chgData name="Erwan Lemener" userId="S::e.lemener@samusocial-75.fr::4ef949b2-e133-4b1e-9b65-4063a6ebbbd2" providerId="AD" clId="Web-{AE83FC6A-233E-47F6-B065-9A88FAD95222}" dt="2022-07-06T14:30:46.638" v="7" actId="20577"/>
          <ac:spMkLst>
            <pc:docMk/>
            <pc:sldMk cId="0" sldId="256"/>
            <ac:spMk id="221" creationId="{00000000-0000-0000-0000-000000000000}"/>
          </ac:spMkLst>
        </pc:spChg>
        <pc:picChg chg="mod ord">
          <ac:chgData name="Erwan Lemener" userId="S::e.lemener@samusocial-75.fr::4ef949b2-e133-4b1e-9b65-4063a6ebbbd2" providerId="AD" clId="Web-{AE83FC6A-233E-47F6-B065-9A88FAD95222}" dt="2022-07-06T14:33:55.504" v="20"/>
          <ac:picMkLst>
            <pc:docMk/>
            <pc:sldMk cId="0" sldId="256"/>
            <ac:picMk id="3" creationId="{247DE1C1-C81F-4540-8E84-82B2E27E3945}"/>
          </ac:picMkLst>
        </pc:picChg>
        <pc:picChg chg="mod">
          <ac:chgData name="Erwan Lemener" userId="S::e.lemener@samusocial-75.fr::4ef949b2-e133-4b1e-9b65-4063a6ebbbd2" providerId="AD" clId="Web-{AE83FC6A-233E-47F6-B065-9A88FAD95222}" dt="2022-07-06T14:34:52.599" v="23" actId="1076"/>
          <ac:picMkLst>
            <pc:docMk/>
            <pc:sldMk cId="0" sldId="256"/>
            <ac:picMk id="2052" creationId="{10579836-EB9F-4C9C-ACE4-24970ACB2E20}"/>
          </ac:picMkLst>
        </pc:picChg>
      </pc:sldChg>
      <pc:sldChg chg="modSp">
        <pc:chgData name="Erwan Lemener" userId="S::e.lemener@samusocial-75.fr::4ef949b2-e133-4b1e-9b65-4063a6ebbbd2" providerId="AD" clId="Web-{AE83FC6A-233E-47F6-B065-9A88FAD95222}" dt="2022-07-06T14:35:50.882" v="27" actId="20577"/>
        <pc:sldMkLst>
          <pc:docMk/>
          <pc:sldMk cId="3165364763" sldId="314"/>
        </pc:sldMkLst>
        <pc:spChg chg="mod">
          <ac:chgData name="Erwan Lemener" userId="S::e.lemener@samusocial-75.fr::4ef949b2-e133-4b1e-9b65-4063a6ebbbd2" providerId="AD" clId="Web-{AE83FC6A-233E-47F6-B065-9A88FAD95222}" dt="2022-07-06T14:35:50.882" v="27" actId="20577"/>
          <ac:spMkLst>
            <pc:docMk/>
            <pc:sldMk cId="3165364763" sldId="314"/>
            <ac:spMk id="230" creationId="{00000000-0000-0000-0000-000000000000}"/>
          </ac:spMkLst>
        </pc:spChg>
      </pc:sldChg>
    </pc:docChg>
  </pc:docChgLst>
  <pc:docChgLst>
    <pc:chgData name="Caroline DOUAY" userId="793fd053-2ef5-4fed-a507-17feedd04640" providerId="ADAL" clId="{2BB3D806-2BC7-4E47-A765-EF4EA86A7F58}"/>
    <pc:docChg chg="undo custSel addSld delSld modSld sldOrd modSection">
      <pc:chgData name="Caroline DOUAY" userId="793fd053-2ef5-4fed-a507-17feedd04640" providerId="ADAL" clId="{2BB3D806-2BC7-4E47-A765-EF4EA86A7F58}" dt="2022-07-07T07:22:31.127" v="1841" actId="14100"/>
      <pc:docMkLst>
        <pc:docMk/>
      </pc:docMkLst>
      <pc:sldChg chg="addSp delSp modSp delCm modCm">
        <pc:chgData name="Caroline DOUAY" userId="793fd053-2ef5-4fed-a507-17feedd04640" providerId="ADAL" clId="{2BB3D806-2BC7-4E47-A765-EF4EA86A7F58}" dt="2022-07-06T19:25:47.992" v="23"/>
        <pc:sldMkLst>
          <pc:docMk/>
          <pc:sldMk cId="0" sldId="256"/>
        </pc:sldMkLst>
        <pc:picChg chg="add mod">
          <ac:chgData name="Caroline DOUAY" userId="793fd053-2ef5-4fed-a507-17feedd04640" providerId="ADAL" clId="{2BB3D806-2BC7-4E47-A765-EF4EA86A7F58}" dt="2022-07-06T19:25:28.328" v="21" actId="1036"/>
          <ac:picMkLst>
            <pc:docMk/>
            <pc:sldMk cId="0" sldId="256"/>
            <ac:picMk id="4" creationId="{9729F419-7B15-4054-8CA3-29E643D7D6F0}"/>
          </ac:picMkLst>
        </pc:picChg>
        <pc:picChg chg="del">
          <ac:chgData name="Caroline DOUAY" userId="793fd053-2ef5-4fed-a507-17feedd04640" providerId="ADAL" clId="{2BB3D806-2BC7-4E47-A765-EF4EA86A7F58}" dt="2022-07-06T19:25:09.142" v="0" actId="478"/>
          <ac:picMkLst>
            <pc:docMk/>
            <pc:sldMk cId="0" sldId="256"/>
            <ac:picMk id="2052" creationId="{10579836-EB9F-4C9C-ACE4-24970ACB2E20}"/>
          </ac:picMkLst>
        </pc:picChg>
      </pc:sldChg>
      <pc:sldChg chg="modSp">
        <pc:chgData name="Caroline DOUAY" userId="793fd053-2ef5-4fed-a507-17feedd04640" providerId="ADAL" clId="{2BB3D806-2BC7-4E47-A765-EF4EA86A7F58}" dt="2022-07-06T19:45:19.580" v="171" actId="113"/>
        <pc:sldMkLst>
          <pc:docMk/>
          <pc:sldMk cId="0" sldId="257"/>
        </pc:sldMkLst>
        <pc:spChg chg="mod">
          <ac:chgData name="Caroline DOUAY" userId="793fd053-2ef5-4fed-a507-17feedd04640" providerId="ADAL" clId="{2BB3D806-2BC7-4E47-A765-EF4EA86A7F58}" dt="2022-07-06T19:44:54.029" v="129" actId="113"/>
          <ac:spMkLst>
            <pc:docMk/>
            <pc:sldMk cId="0" sldId="257"/>
            <ac:spMk id="24" creationId="{C213DEAF-67B3-42B7-BAF7-5205C864F1A9}"/>
          </ac:spMkLst>
        </pc:spChg>
        <pc:spChg chg="mod">
          <ac:chgData name="Caroline DOUAY" userId="793fd053-2ef5-4fed-a507-17feedd04640" providerId="ADAL" clId="{2BB3D806-2BC7-4E47-A765-EF4EA86A7F58}" dt="2022-07-06T19:45:19.580" v="171" actId="113"/>
          <ac:spMkLst>
            <pc:docMk/>
            <pc:sldMk cId="0" sldId="257"/>
            <ac:spMk id="30" creationId="{AE305DAD-1FC7-429D-A08A-917DFA4BF3A7}"/>
          </ac:spMkLst>
        </pc:spChg>
      </pc:sldChg>
      <pc:sldChg chg="modSp">
        <pc:chgData name="Caroline DOUAY" userId="793fd053-2ef5-4fed-a507-17feedd04640" providerId="ADAL" clId="{2BB3D806-2BC7-4E47-A765-EF4EA86A7F58}" dt="2022-07-06T19:26:24.949" v="74" actId="20577"/>
        <pc:sldMkLst>
          <pc:docMk/>
          <pc:sldMk cId="3165364763" sldId="314"/>
        </pc:sldMkLst>
        <pc:spChg chg="mod">
          <ac:chgData name="Caroline DOUAY" userId="793fd053-2ef5-4fed-a507-17feedd04640" providerId="ADAL" clId="{2BB3D806-2BC7-4E47-A765-EF4EA86A7F58}" dt="2022-07-06T19:26:24.949" v="74" actId="20577"/>
          <ac:spMkLst>
            <pc:docMk/>
            <pc:sldMk cId="3165364763" sldId="314"/>
            <ac:spMk id="230" creationId="{00000000-0000-0000-0000-000000000000}"/>
          </ac:spMkLst>
        </pc:spChg>
      </pc:sldChg>
      <pc:sldChg chg="modSp">
        <pc:chgData name="Caroline DOUAY" userId="793fd053-2ef5-4fed-a507-17feedd04640" providerId="ADAL" clId="{2BB3D806-2BC7-4E47-A765-EF4EA86A7F58}" dt="2022-07-06T19:55:31.581" v="336" actId="20577"/>
        <pc:sldMkLst>
          <pc:docMk/>
          <pc:sldMk cId="39119625" sldId="320"/>
        </pc:sldMkLst>
        <pc:spChg chg="mod">
          <ac:chgData name="Caroline DOUAY" userId="793fd053-2ef5-4fed-a507-17feedd04640" providerId="ADAL" clId="{2BB3D806-2BC7-4E47-A765-EF4EA86A7F58}" dt="2022-07-06T19:55:31.581" v="336" actId="20577"/>
          <ac:spMkLst>
            <pc:docMk/>
            <pc:sldMk cId="39119625" sldId="320"/>
            <ac:spMk id="48" creationId="{B423DDDC-C104-46E0-92BA-7AC08A13B568}"/>
          </ac:spMkLst>
        </pc:spChg>
      </pc:sldChg>
      <pc:sldChg chg="addSp delSp modSp">
        <pc:chgData name="Caroline DOUAY" userId="793fd053-2ef5-4fed-a507-17feedd04640" providerId="ADAL" clId="{2BB3D806-2BC7-4E47-A765-EF4EA86A7F58}" dt="2022-07-07T04:49:58.135" v="1591" actId="20577"/>
        <pc:sldMkLst>
          <pc:docMk/>
          <pc:sldMk cId="3790729921" sldId="321"/>
        </pc:sldMkLst>
        <pc:spChg chg="add mod">
          <ac:chgData name="Caroline DOUAY" userId="793fd053-2ef5-4fed-a507-17feedd04640" providerId="ADAL" clId="{2BB3D806-2BC7-4E47-A765-EF4EA86A7F58}" dt="2022-07-07T04:49:58.135" v="1591" actId="20577"/>
          <ac:spMkLst>
            <pc:docMk/>
            <pc:sldMk cId="3790729921" sldId="321"/>
            <ac:spMk id="5" creationId="{A7FA4055-BAB1-406C-B53B-2481D714407E}"/>
          </ac:spMkLst>
        </pc:spChg>
        <pc:spChg chg="del">
          <ac:chgData name="Caroline DOUAY" userId="793fd053-2ef5-4fed-a507-17feedd04640" providerId="ADAL" clId="{2BB3D806-2BC7-4E47-A765-EF4EA86A7F58}" dt="2022-07-06T19:37:40.882" v="75" actId="478"/>
          <ac:spMkLst>
            <pc:docMk/>
            <pc:sldMk cId="3790729921" sldId="321"/>
            <ac:spMk id="230" creationId="{00000000-0000-0000-0000-000000000000}"/>
          </ac:spMkLst>
        </pc:spChg>
      </pc:sldChg>
      <pc:sldChg chg="modSp addCm modCm">
        <pc:chgData name="Caroline DOUAY" userId="793fd053-2ef5-4fed-a507-17feedd04640" providerId="ADAL" clId="{2BB3D806-2BC7-4E47-A765-EF4EA86A7F58}" dt="2022-07-06T19:47:13.024" v="177"/>
        <pc:sldMkLst>
          <pc:docMk/>
          <pc:sldMk cId="517515794" sldId="322"/>
        </pc:sldMkLst>
        <pc:spChg chg="mod">
          <ac:chgData name="Caroline DOUAY" userId="793fd053-2ef5-4fed-a507-17feedd04640" providerId="ADAL" clId="{2BB3D806-2BC7-4E47-A765-EF4EA86A7F58}" dt="2022-07-06T19:46:13.919" v="175" actId="5793"/>
          <ac:spMkLst>
            <pc:docMk/>
            <pc:sldMk cId="517515794" sldId="322"/>
            <ac:spMk id="16" creationId="{3EF1EAD5-8404-4E57-9E5C-7C383BD0C7F8}"/>
          </ac:spMkLst>
        </pc:spChg>
      </pc:sldChg>
      <pc:sldChg chg="delSp modSp del addCm delCm modCm">
        <pc:chgData name="Caroline DOUAY" userId="793fd053-2ef5-4fed-a507-17feedd04640" providerId="ADAL" clId="{2BB3D806-2BC7-4E47-A765-EF4EA86A7F58}" dt="2022-07-07T07:13:25.739" v="1820" actId="2696"/>
        <pc:sldMkLst>
          <pc:docMk/>
          <pc:sldMk cId="4035237304" sldId="323"/>
        </pc:sldMkLst>
        <pc:spChg chg="mod">
          <ac:chgData name="Caroline DOUAY" userId="793fd053-2ef5-4fed-a507-17feedd04640" providerId="ADAL" clId="{2BB3D806-2BC7-4E47-A765-EF4EA86A7F58}" dt="2022-07-07T04:50:49.690" v="1597" actId="14100"/>
          <ac:spMkLst>
            <pc:docMk/>
            <pc:sldMk cId="4035237304" sldId="323"/>
            <ac:spMk id="17" creationId="{618EF28D-84C2-4407-A58A-6A249D2CEEA2}"/>
          </ac:spMkLst>
        </pc:spChg>
        <pc:picChg chg="del">
          <ac:chgData name="Caroline DOUAY" userId="793fd053-2ef5-4fed-a507-17feedd04640" providerId="ADAL" clId="{2BB3D806-2BC7-4E47-A765-EF4EA86A7F58}" dt="2022-07-07T04:50:33.152" v="1593" actId="478"/>
          <ac:picMkLst>
            <pc:docMk/>
            <pc:sldMk cId="4035237304" sldId="323"/>
            <ac:picMk id="14" creationId="{FB094430-E56E-4CAF-9F87-C7EF093A8223}"/>
          </ac:picMkLst>
        </pc:picChg>
      </pc:sldChg>
      <pc:sldChg chg="modSp">
        <pc:chgData name="Caroline DOUAY" userId="793fd053-2ef5-4fed-a507-17feedd04640" providerId="ADAL" clId="{2BB3D806-2BC7-4E47-A765-EF4EA86A7F58}" dt="2022-07-07T04:52:51.694" v="1606" actId="1076"/>
        <pc:sldMkLst>
          <pc:docMk/>
          <pc:sldMk cId="3282839136" sldId="324"/>
        </pc:sldMkLst>
        <pc:spChg chg="mod">
          <ac:chgData name="Caroline DOUAY" userId="793fd053-2ef5-4fed-a507-17feedd04640" providerId="ADAL" clId="{2BB3D806-2BC7-4E47-A765-EF4EA86A7F58}" dt="2022-07-07T04:52:51.694" v="1606" actId="1076"/>
          <ac:spMkLst>
            <pc:docMk/>
            <pc:sldMk cId="3282839136" sldId="324"/>
            <ac:spMk id="38" creationId="{FF31884E-9EB4-481C-B92A-949E987EDB30}"/>
          </ac:spMkLst>
        </pc:spChg>
      </pc:sldChg>
      <pc:sldChg chg="modSp">
        <pc:chgData name="Caroline DOUAY" userId="793fd053-2ef5-4fed-a507-17feedd04640" providerId="ADAL" clId="{2BB3D806-2BC7-4E47-A765-EF4EA86A7F58}" dt="2022-07-06T19:54:10.997" v="324" actId="6549"/>
        <pc:sldMkLst>
          <pc:docMk/>
          <pc:sldMk cId="3064852830" sldId="325"/>
        </pc:sldMkLst>
        <pc:spChg chg="mod">
          <ac:chgData name="Caroline DOUAY" userId="793fd053-2ef5-4fed-a507-17feedd04640" providerId="ADAL" clId="{2BB3D806-2BC7-4E47-A765-EF4EA86A7F58}" dt="2022-07-06T19:54:10.997" v="324" actId="6549"/>
          <ac:spMkLst>
            <pc:docMk/>
            <pc:sldMk cId="3064852830" sldId="325"/>
            <ac:spMk id="13" creationId="{B235BD62-CCDC-45F5-A3E0-108F0089657C}"/>
          </ac:spMkLst>
        </pc:spChg>
      </pc:sldChg>
      <pc:sldChg chg="addSp delSp modSp">
        <pc:chgData name="Caroline DOUAY" userId="793fd053-2ef5-4fed-a507-17feedd04640" providerId="ADAL" clId="{2BB3D806-2BC7-4E47-A765-EF4EA86A7F58}" dt="2022-07-07T04:34:27.059" v="1310" actId="1038"/>
        <pc:sldMkLst>
          <pc:docMk/>
          <pc:sldMk cId="3806085832" sldId="326"/>
        </pc:sldMkLst>
        <pc:spChg chg="add mod">
          <ac:chgData name="Caroline DOUAY" userId="793fd053-2ef5-4fed-a507-17feedd04640" providerId="ADAL" clId="{2BB3D806-2BC7-4E47-A765-EF4EA86A7F58}" dt="2022-07-07T04:33:38.115" v="1272" actId="1037"/>
          <ac:spMkLst>
            <pc:docMk/>
            <pc:sldMk cId="3806085832" sldId="326"/>
            <ac:spMk id="2" creationId="{4269DE5B-7694-47C0-9B19-882E62FE6AC7}"/>
          </ac:spMkLst>
        </pc:spChg>
        <pc:spChg chg="mod">
          <ac:chgData name="Caroline DOUAY" userId="793fd053-2ef5-4fed-a507-17feedd04640" providerId="ADAL" clId="{2BB3D806-2BC7-4E47-A765-EF4EA86A7F58}" dt="2022-07-06T20:02:40.084" v="465" actId="14100"/>
          <ac:spMkLst>
            <pc:docMk/>
            <pc:sldMk cId="3806085832" sldId="326"/>
            <ac:spMk id="4" creationId="{79D8BF5E-9723-434B-81D6-C81BFBB74686}"/>
          </ac:spMkLst>
        </pc:spChg>
        <pc:spChg chg="add mod">
          <ac:chgData name="Caroline DOUAY" userId="793fd053-2ef5-4fed-a507-17feedd04640" providerId="ADAL" clId="{2BB3D806-2BC7-4E47-A765-EF4EA86A7F58}" dt="2022-07-07T04:29:32.763" v="1185" actId="14100"/>
          <ac:spMkLst>
            <pc:docMk/>
            <pc:sldMk cId="3806085832" sldId="326"/>
            <ac:spMk id="6" creationId="{BFEE1209-79F8-4349-AE8B-6710B0DF375F}"/>
          </ac:spMkLst>
        </pc:spChg>
        <pc:spChg chg="add mod">
          <ac:chgData name="Caroline DOUAY" userId="793fd053-2ef5-4fed-a507-17feedd04640" providerId="ADAL" clId="{2BB3D806-2BC7-4E47-A765-EF4EA86A7F58}" dt="2022-07-07T04:34:27.059" v="1310" actId="1038"/>
          <ac:spMkLst>
            <pc:docMk/>
            <pc:sldMk cId="3806085832" sldId="326"/>
            <ac:spMk id="7" creationId="{B7360E26-2745-43C2-BC74-B961667BB2ED}"/>
          </ac:spMkLst>
        </pc:spChg>
        <pc:spChg chg="del mod">
          <ac:chgData name="Caroline DOUAY" userId="793fd053-2ef5-4fed-a507-17feedd04640" providerId="ADAL" clId="{2BB3D806-2BC7-4E47-A765-EF4EA86A7F58}" dt="2022-07-07T04:26:34.358" v="1153" actId="478"/>
          <ac:spMkLst>
            <pc:docMk/>
            <pc:sldMk cId="3806085832" sldId="326"/>
            <ac:spMk id="89" creationId="{B0049B3F-5B7B-4D22-816C-C809DFD7E426}"/>
          </ac:spMkLst>
        </pc:spChg>
        <pc:spChg chg="del mod">
          <ac:chgData name="Caroline DOUAY" userId="793fd053-2ef5-4fed-a507-17feedd04640" providerId="ADAL" clId="{2BB3D806-2BC7-4E47-A765-EF4EA86A7F58}" dt="2022-07-07T04:21:49.910" v="995" actId="478"/>
          <ac:spMkLst>
            <pc:docMk/>
            <pc:sldMk cId="3806085832" sldId="326"/>
            <ac:spMk id="90" creationId="{4A7DB6E8-418E-4EF9-8A98-00306F50749E}"/>
          </ac:spMkLst>
        </pc:spChg>
        <pc:spChg chg="del mod">
          <ac:chgData name="Caroline DOUAY" userId="793fd053-2ef5-4fed-a507-17feedd04640" providerId="ADAL" clId="{2BB3D806-2BC7-4E47-A765-EF4EA86A7F58}" dt="2022-07-06T20:01:18.700" v="413" actId="478"/>
          <ac:spMkLst>
            <pc:docMk/>
            <pc:sldMk cId="3806085832" sldId="326"/>
            <ac:spMk id="98" creationId="{2C1A1B00-8149-49E1-A156-FACE6B321C5B}"/>
          </ac:spMkLst>
        </pc:spChg>
        <pc:graphicFrameChg chg="add mod modGraphic">
          <ac:chgData name="Caroline DOUAY" userId="793fd053-2ef5-4fed-a507-17feedd04640" providerId="ADAL" clId="{2BB3D806-2BC7-4E47-A765-EF4EA86A7F58}" dt="2022-07-07T04:33:46.127" v="1291" actId="1037"/>
          <ac:graphicFrameMkLst>
            <pc:docMk/>
            <pc:sldMk cId="3806085832" sldId="326"/>
            <ac:graphicFrameMk id="5" creationId="{6660149E-F323-4B68-9946-03802A65F5FC}"/>
          </ac:graphicFrameMkLst>
        </pc:graphicFrameChg>
        <pc:picChg chg="del mod">
          <ac:chgData name="Caroline DOUAY" userId="793fd053-2ef5-4fed-a507-17feedd04640" providerId="ADAL" clId="{2BB3D806-2BC7-4E47-A765-EF4EA86A7F58}" dt="2022-07-07T04:21:43.067" v="993" actId="478"/>
          <ac:picMkLst>
            <pc:docMk/>
            <pc:sldMk cId="3806085832" sldId="326"/>
            <ac:picMk id="88" creationId="{B3ECDE8D-F4C8-48A0-A2FB-27A7797122D7}"/>
          </ac:picMkLst>
        </pc:picChg>
        <pc:picChg chg="del mod">
          <ac:chgData name="Caroline DOUAY" userId="793fd053-2ef5-4fed-a507-17feedd04640" providerId="ADAL" clId="{2BB3D806-2BC7-4E47-A765-EF4EA86A7F58}" dt="2022-07-07T04:21:46.810" v="994" actId="478"/>
          <ac:picMkLst>
            <pc:docMk/>
            <pc:sldMk cId="3806085832" sldId="326"/>
            <ac:picMk id="94" creationId="{8CB10F8F-08D9-41EA-B8AC-56E4F3DF2C4C}"/>
          </ac:picMkLst>
        </pc:picChg>
        <pc:picChg chg="del mod">
          <ac:chgData name="Caroline DOUAY" userId="793fd053-2ef5-4fed-a507-17feedd04640" providerId="ADAL" clId="{2BB3D806-2BC7-4E47-A765-EF4EA86A7F58}" dt="2022-07-07T04:21:53.669" v="996" actId="478"/>
          <ac:picMkLst>
            <pc:docMk/>
            <pc:sldMk cId="3806085832" sldId="326"/>
            <ac:picMk id="95" creationId="{066E3AC8-FF30-452D-A993-286A3BC31F71}"/>
          </ac:picMkLst>
        </pc:picChg>
      </pc:sldChg>
      <pc:sldChg chg="modSp">
        <pc:chgData name="Caroline DOUAY" userId="793fd053-2ef5-4fed-a507-17feedd04640" providerId="ADAL" clId="{2BB3D806-2BC7-4E47-A765-EF4EA86A7F58}" dt="2022-07-07T04:54:55.929" v="1643" actId="20577"/>
        <pc:sldMkLst>
          <pc:docMk/>
          <pc:sldMk cId="2248531747" sldId="327"/>
        </pc:sldMkLst>
        <pc:spChg chg="mod">
          <ac:chgData name="Caroline DOUAY" userId="793fd053-2ef5-4fed-a507-17feedd04640" providerId="ADAL" clId="{2BB3D806-2BC7-4E47-A765-EF4EA86A7F58}" dt="2022-07-06T19:58:15.282" v="391" actId="1076"/>
          <ac:spMkLst>
            <pc:docMk/>
            <pc:sldMk cId="2248531747" sldId="327"/>
            <ac:spMk id="4" creationId="{79D8BF5E-9723-434B-81D6-C81BFBB74686}"/>
          </ac:spMkLst>
        </pc:spChg>
        <pc:spChg chg="mod">
          <ac:chgData name="Caroline DOUAY" userId="793fd053-2ef5-4fed-a507-17feedd04640" providerId="ADAL" clId="{2BB3D806-2BC7-4E47-A765-EF4EA86A7F58}" dt="2022-07-07T04:54:55.929" v="1643" actId="20577"/>
          <ac:spMkLst>
            <pc:docMk/>
            <pc:sldMk cId="2248531747" sldId="327"/>
            <ac:spMk id="33" creationId="{5FD28DCF-F27D-4C77-B86F-2B387D6BAE91}"/>
          </ac:spMkLst>
        </pc:spChg>
        <pc:grpChg chg="mod">
          <ac:chgData name="Caroline DOUAY" userId="793fd053-2ef5-4fed-a507-17feedd04640" providerId="ADAL" clId="{2BB3D806-2BC7-4E47-A765-EF4EA86A7F58}" dt="2022-07-06T19:58:20.767" v="392" actId="1076"/>
          <ac:grpSpMkLst>
            <pc:docMk/>
            <pc:sldMk cId="2248531747" sldId="327"/>
            <ac:grpSpMk id="5" creationId="{8656B168-06EB-448C-B1F0-9FD802EDF9E7}"/>
          </ac:grpSpMkLst>
        </pc:grpChg>
        <pc:grpChg chg="mod">
          <ac:chgData name="Caroline DOUAY" userId="793fd053-2ef5-4fed-a507-17feedd04640" providerId="ADAL" clId="{2BB3D806-2BC7-4E47-A765-EF4EA86A7F58}" dt="2022-07-06T19:58:29.667" v="394" actId="1076"/>
          <ac:grpSpMkLst>
            <pc:docMk/>
            <pc:sldMk cId="2248531747" sldId="327"/>
            <ac:grpSpMk id="73" creationId="{5CD7BC9D-B910-4953-BB66-6A0737BC0977}"/>
          </ac:grpSpMkLst>
        </pc:grpChg>
        <pc:grpChg chg="mod">
          <ac:chgData name="Caroline DOUAY" userId="793fd053-2ef5-4fed-a507-17feedd04640" providerId="ADAL" clId="{2BB3D806-2BC7-4E47-A765-EF4EA86A7F58}" dt="2022-07-06T19:58:25.009" v="393" actId="1076"/>
          <ac:grpSpMkLst>
            <pc:docMk/>
            <pc:sldMk cId="2248531747" sldId="327"/>
            <ac:grpSpMk id="74" creationId="{2680BFF8-CB0A-41DD-B038-5F803D2821CA}"/>
          </ac:grpSpMkLst>
        </pc:grpChg>
      </pc:sldChg>
      <pc:sldChg chg="addSp modSp">
        <pc:chgData name="Caroline DOUAY" userId="793fd053-2ef5-4fed-a507-17feedd04640" providerId="ADAL" clId="{2BB3D806-2BC7-4E47-A765-EF4EA86A7F58}" dt="2022-07-07T04:55:53.056" v="1649" actId="20577"/>
        <pc:sldMkLst>
          <pc:docMk/>
          <pc:sldMk cId="278461921" sldId="330"/>
        </pc:sldMkLst>
        <pc:spChg chg="mod">
          <ac:chgData name="Caroline DOUAY" userId="793fd053-2ef5-4fed-a507-17feedd04640" providerId="ADAL" clId="{2BB3D806-2BC7-4E47-A765-EF4EA86A7F58}" dt="2022-07-06T20:08:53.825" v="670" actId="20577"/>
          <ac:spMkLst>
            <pc:docMk/>
            <pc:sldMk cId="278461921" sldId="330"/>
            <ac:spMk id="2" creationId="{1BE889A5-63FE-07AA-4FFA-6C99AD0B8FFB}"/>
          </ac:spMkLst>
        </pc:spChg>
        <pc:spChg chg="add mod">
          <ac:chgData name="Caroline DOUAY" userId="793fd053-2ef5-4fed-a507-17feedd04640" providerId="ADAL" clId="{2BB3D806-2BC7-4E47-A765-EF4EA86A7F58}" dt="2022-07-06T20:08:06.592" v="647" actId="313"/>
          <ac:spMkLst>
            <pc:docMk/>
            <pc:sldMk cId="278461921" sldId="330"/>
            <ac:spMk id="12" creationId="{5F1128C3-E96B-4D28-A570-B5D415CE06D4}"/>
          </ac:spMkLst>
        </pc:spChg>
        <pc:spChg chg="mod">
          <ac:chgData name="Caroline DOUAY" userId="793fd053-2ef5-4fed-a507-17feedd04640" providerId="ADAL" clId="{2BB3D806-2BC7-4E47-A765-EF4EA86A7F58}" dt="2022-07-07T04:55:53.056" v="1649" actId="20577"/>
          <ac:spMkLst>
            <pc:docMk/>
            <pc:sldMk cId="278461921" sldId="330"/>
            <ac:spMk id="13" creationId="{53481E39-124F-4962-B9E3-304E9B9BB165}"/>
          </ac:spMkLst>
        </pc:spChg>
      </pc:sldChg>
      <pc:sldChg chg="addSp delSp modSp modNotesTx">
        <pc:chgData name="Caroline DOUAY" userId="793fd053-2ef5-4fed-a507-17feedd04640" providerId="ADAL" clId="{2BB3D806-2BC7-4E47-A765-EF4EA86A7F58}" dt="2022-07-07T04:14:09.836" v="957" actId="20577"/>
        <pc:sldMkLst>
          <pc:docMk/>
          <pc:sldMk cId="4010615619" sldId="332"/>
        </pc:sldMkLst>
        <pc:spChg chg="mod">
          <ac:chgData name="Caroline DOUAY" userId="793fd053-2ef5-4fed-a507-17feedd04640" providerId="ADAL" clId="{2BB3D806-2BC7-4E47-A765-EF4EA86A7F58}" dt="2022-07-07T04:14:09.836" v="957" actId="20577"/>
          <ac:spMkLst>
            <pc:docMk/>
            <pc:sldMk cId="4010615619" sldId="332"/>
            <ac:spMk id="2" creationId="{3D31F613-F11E-494E-BD8F-F8609D7DE5B8}"/>
          </ac:spMkLst>
        </pc:spChg>
        <pc:spChg chg="mod">
          <ac:chgData name="Caroline DOUAY" userId="793fd053-2ef5-4fed-a507-17feedd04640" providerId="ADAL" clId="{2BB3D806-2BC7-4E47-A765-EF4EA86A7F58}" dt="2022-07-06T20:26:05.529" v="804" actId="113"/>
          <ac:spMkLst>
            <pc:docMk/>
            <pc:sldMk cId="4010615619" sldId="332"/>
            <ac:spMk id="4" creationId="{79D8BF5E-9723-434B-81D6-C81BFBB74686}"/>
          </ac:spMkLst>
        </pc:spChg>
        <pc:spChg chg="add del">
          <ac:chgData name="Caroline DOUAY" userId="793fd053-2ef5-4fed-a507-17feedd04640" providerId="ADAL" clId="{2BB3D806-2BC7-4E47-A765-EF4EA86A7F58}" dt="2022-07-06T20:24:09.415" v="697"/>
          <ac:spMkLst>
            <pc:docMk/>
            <pc:sldMk cId="4010615619" sldId="332"/>
            <ac:spMk id="8" creationId="{B9C14E92-C844-460A-AFBE-71038C1C1FDF}"/>
          </ac:spMkLst>
        </pc:spChg>
        <pc:spChg chg="add del">
          <ac:chgData name="Caroline DOUAY" userId="793fd053-2ef5-4fed-a507-17feedd04640" providerId="ADAL" clId="{2BB3D806-2BC7-4E47-A765-EF4EA86A7F58}" dt="2022-07-06T20:25:13.323" v="733" actId="478"/>
          <ac:spMkLst>
            <pc:docMk/>
            <pc:sldMk cId="4010615619" sldId="332"/>
            <ac:spMk id="9" creationId="{B025EE41-3034-4B77-B22F-7494B849FA3C}"/>
          </ac:spMkLst>
        </pc:spChg>
        <pc:spChg chg="mod">
          <ac:chgData name="Caroline DOUAY" userId="793fd053-2ef5-4fed-a507-17feedd04640" providerId="ADAL" clId="{2BB3D806-2BC7-4E47-A765-EF4EA86A7F58}" dt="2022-07-06T20:25:23.434" v="735" actId="14100"/>
          <ac:spMkLst>
            <pc:docMk/>
            <pc:sldMk cId="4010615619" sldId="332"/>
            <ac:spMk id="14" creationId="{65C102B8-0D73-4AAD-B517-0748C1D6B3DC}"/>
          </ac:spMkLst>
        </pc:spChg>
        <pc:graphicFrameChg chg="del">
          <ac:chgData name="Caroline DOUAY" userId="793fd053-2ef5-4fed-a507-17feedd04640" providerId="ADAL" clId="{2BB3D806-2BC7-4E47-A765-EF4EA86A7F58}" dt="2022-07-06T20:19:40.901" v="672" actId="478"/>
          <ac:graphicFrameMkLst>
            <pc:docMk/>
            <pc:sldMk cId="4010615619" sldId="332"/>
            <ac:graphicFrameMk id="5" creationId="{52215824-CD4A-46E0-A1D5-5F0F7F4CE47B}"/>
          </ac:graphicFrameMkLst>
        </pc:graphicFrameChg>
        <pc:graphicFrameChg chg="add del mod modGraphic">
          <ac:chgData name="Caroline DOUAY" userId="793fd053-2ef5-4fed-a507-17feedd04640" providerId="ADAL" clId="{2BB3D806-2BC7-4E47-A765-EF4EA86A7F58}" dt="2022-07-06T20:21:06.185" v="676" actId="478"/>
          <ac:graphicFrameMkLst>
            <pc:docMk/>
            <pc:sldMk cId="4010615619" sldId="332"/>
            <ac:graphicFrameMk id="6" creationId="{04787B24-E14E-426D-82A7-2E09B9147174}"/>
          </ac:graphicFrameMkLst>
        </pc:graphicFrameChg>
        <pc:graphicFrameChg chg="add mod modGraphic">
          <ac:chgData name="Caroline DOUAY" userId="793fd053-2ef5-4fed-a507-17feedd04640" providerId="ADAL" clId="{2BB3D806-2BC7-4E47-A765-EF4EA86A7F58}" dt="2022-07-06T20:27:57.819" v="876" actId="14100"/>
          <ac:graphicFrameMkLst>
            <pc:docMk/>
            <pc:sldMk cId="4010615619" sldId="332"/>
            <ac:graphicFrameMk id="7" creationId="{7F7799D9-6947-4839-9AF3-C029CD2D4C97}"/>
          </ac:graphicFrameMkLst>
        </pc:graphicFrameChg>
      </pc:sldChg>
      <pc:sldChg chg="modSp modNotesTx">
        <pc:chgData name="Caroline DOUAY" userId="793fd053-2ef5-4fed-a507-17feedd04640" providerId="ADAL" clId="{2BB3D806-2BC7-4E47-A765-EF4EA86A7F58}" dt="2022-07-07T05:34:55.092" v="1817" actId="20577"/>
        <pc:sldMkLst>
          <pc:docMk/>
          <pc:sldMk cId="1551589185" sldId="348"/>
        </pc:sldMkLst>
        <pc:spChg chg="mod">
          <ac:chgData name="Caroline DOUAY" userId="793fd053-2ef5-4fed-a507-17feedd04640" providerId="ADAL" clId="{2BB3D806-2BC7-4E47-A765-EF4EA86A7F58}" dt="2022-07-07T05:34:55.092" v="1817" actId="20577"/>
          <ac:spMkLst>
            <pc:docMk/>
            <pc:sldMk cId="1551589185" sldId="348"/>
            <ac:spMk id="7" creationId="{C8D6916D-A11D-408A-A24F-91CA7FDF7902}"/>
          </ac:spMkLst>
        </pc:spChg>
      </pc:sldChg>
      <pc:sldChg chg="modSp">
        <pc:chgData name="Caroline DOUAY" userId="793fd053-2ef5-4fed-a507-17feedd04640" providerId="ADAL" clId="{2BB3D806-2BC7-4E47-A765-EF4EA86A7F58}" dt="2022-07-06T20:11:50.207" v="671" actId="14100"/>
        <pc:sldMkLst>
          <pc:docMk/>
          <pc:sldMk cId="2785697603" sldId="350"/>
        </pc:sldMkLst>
        <pc:grpChg chg="mod">
          <ac:chgData name="Caroline DOUAY" userId="793fd053-2ef5-4fed-a507-17feedd04640" providerId="ADAL" clId="{2BB3D806-2BC7-4E47-A765-EF4EA86A7F58}" dt="2022-07-06T20:11:50.207" v="671" actId="14100"/>
          <ac:grpSpMkLst>
            <pc:docMk/>
            <pc:sldMk cId="2785697603" sldId="350"/>
            <ac:grpSpMk id="4" creationId="{04785D0F-AD54-4F86-9182-2DC2170AE1EF}"/>
          </ac:grpSpMkLst>
        </pc:grpChg>
      </pc:sldChg>
      <pc:sldChg chg="addSp delSp modSp add modNotesTx">
        <pc:chgData name="Caroline DOUAY" userId="793fd053-2ef5-4fed-a507-17feedd04640" providerId="ADAL" clId="{2BB3D806-2BC7-4E47-A765-EF4EA86A7F58}" dt="2022-07-07T07:22:31.127" v="1841" actId="14100"/>
        <pc:sldMkLst>
          <pc:docMk/>
          <pc:sldMk cId="3773358049" sldId="377"/>
        </pc:sldMkLst>
        <pc:spChg chg="mod">
          <ac:chgData name="Caroline DOUAY" userId="793fd053-2ef5-4fed-a507-17feedd04640" providerId="ADAL" clId="{2BB3D806-2BC7-4E47-A765-EF4EA86A7F58}" dt="2022-07-07T04:45:06.473" v="1580" actId="255"/>
          <ac:spMkLst>
            <pc:docMk/>
            <pc:sldMk cId="3773358049" sldId="377"/>
            <ac:spMk id="2" creationId="{3D31F613-F11E-494E-BD8F-F8609D7DE5B8}"/>
          </ac:spMkLst>
        </pc:spChg>
        <pc:spChg chg="mod">
          <ac:chgData name="Caroline DOUAY" userId="793fd053-2ef5-4fed-a507-17feedd04640" providerId="ADAL" clId="{2BB3D806-2BC7-4E47-A765-EF4EA86A7F58}" dt="2022-07-07T04:38:59.599" v="1460" actId="14100"/>
          <ac:spMkLst>
            <pc:docMk/>
            <pc:sldMk cId="3773358049" sldId="377"/>
            <ac:spMk id="4" creationId="{79D8BF5E-9723-434B-81D6-C81BFBB74686}"/>
          </ac:spMkLst>
        </pc:spChg>
        <pc:spChg chg="add del mod">
          <ac:chgData name="Caroline DOUAY" userId="793fd053-2ef5-4fed-a507-17feedd04640" providerId="ADAL" clId="{2BB3D806-2BC7-4E47-A765-EF4EA86A7F58}" dt="2022-07-07T04:37:43.943" v="1315" actId="478"/>
          <ac:spMkLst>
            <pc:docMk/>
            <pc:sldMk cId="3773358049" sldId="377"/>
            <ac:spMk id="6" creationId="{4A28EDC7-7EA7-4862-97F7-0B2FC891C128}"/>
          </ac:spMkLst>
        </pc:spChg>
        <pc:spChg chg="mod">
          <ac:chgData name="Caroline DOUAY" userId="793fd053-2ef5-4fed-a507-17feedd04640" providerId="ADAL" clId="{2BB3D806-2BC7-4E47-A765-EF4EA86A7F58}" dt="2022-07-07T07:22:31.127" v="1841" actId="14100"/>
          <ac:spMkLst>
            <pc:docMk/>
            <pc:sldMk cId="3773358049" sldId="377"/>
            <ac:spMk id="14" creationId="{65C102B8-0D73-4AAD-B517-0748C1D6B3DC}"/>
          </ac:spMkLst>
        </pc:spChg>
        <pc:spChg chg="del">
          <ac:chgData name="Caroline DOUAY" userId="793fd053-2ef5-4fed-a507-17feedd04640" providerId="ADAL" clId="{2BB3D806-2BC7-4E47-A765-EF4EA86A7F58}" dt="2022-07-07T04:37:41.149" v="1314" actId="478"/>
          <ac:spMkLst>
            <pc:docMk/>
            <pc:sldMk cId="3773358049" sldId="377"/>
            <ac:spMk id="98" creationId="{2C1A1B00-8149-49E1-A156-FACE6B321C5B}"/>
          </ac:spMkLst>
        </pc:spChg>
        <pc:grpChg chg="mod">
          <ac:chgData name="Caroline DOUAY" userId="793fd053-2ef5-4fed-a507-17feedd04640" providerId="ADAL" clId="{2BB3D806-2BC7-4E47-A765-EF4EA86A7F58}" dt="2022-07-07T04:43:54.110" v="1562" actId="14100"/>
          <ac:grpSpMkLst>
            <pc:docMk/>
            <pc:sldMk cId="3773358049" sldId="377"/>
            <ac:grpSpMk id="13" creationId="{D569553E-7DD5-4829-9F9D-0FEDA8C148D6}"/>
          </ac:grpSpMkLst>
        </pc:grpChg>
        <pc:graphicFrameChg chg="mod modGraphic">
          <ac:chgData name="Caroline DOUAY" userId="793fd053-2ef5-4fed-a507-17feedd04640" providerId="ADAL" clId="{2BB3D806-2BC7-4E47-A765-EF4EA86A7F58}" dt="2022-07-07T04:41:24.381" v="1465" actId="255"/>
          <ac:graphicFrameMkLst>
            <pc:docMk/>
            <pc:sldMk cId="3773358049" sldId="377"/>
            <ac:graphicFrameMk id="7" creationId="{7F7799D9-6947-4839-9AF3-C029CD2D4C97}"/>
          </ac:graphicFrameMkLst>
        </pc:graphicFrameChg>
        <pc:picChg chg="mod">
          <ac:chgData name="Caroline DOUAY" userId="793fd053-2ef5-4fed-a507-17feedd04640" providerId="ADAL" clId="{2BB3D806-2BC7-4E47-A765-EF4EA86A7F58}" dt="2022-07-07T04:44:02.987" v="1570" actId="1035"/>
          <ac:picMkLst>
            <pc:docMk/>
            <pc:sldMk cId="3773358049" sldId="377"/>
            <ac:picMk id="15" creationId="{6054EB2D-FE4C-4BA8-920E-A3B1EAB08D6D}"/>
          </ac:picMkLst>
        </pc:picChg>
      </pc:sldChg>
      <pc:sldChg chg="add addCm modCm">
        <pc:chgData name="Caroline DOUAY" userId="793fd053-2ef5-4fed-a507-17feedd04640" providerId="ADAL" clId="{2BB3D806-2BC7-4E47-A765-EF4EA86A7F58}" dt="2022-07-07T04:20:52.623" v="992"/>
        <pc:sldMkLst>
          <pc:docMk/>
          <pc:sldMk cId="2918872631" sldId="378"/>
        </pc:sldMkLst>
      </pc:sldChg>
      <pc:sldChg chg="add del ord">
        <pc:chgData name="Caroline DOUAY" userId="793fd053-2ef5-4fed-a507-17feedd04640" providerId="ADAL" clId="{2BB3D806-2BC7-4E47-A765-EF4EA86A7F58}" dt="2022-07-07T07:13:21.933" v="1819" actId="2696"/>
        <pc:sldMkLst>
          <pc:docMk/>
          <pc:sldMk cId="2167948842" sldId="379"/>
        </pc:sldMkLst>
      </pc:sldChg>
      <pc:sldChg chg="delSp modSp add delCm">
        <pc:chgData name="Caroline DOUAY" userId="793fd053-2ef5-4fed-a507-17feedd04640" providerId="ADAL" clId="{2BB3D806-2BC7-4E47-A765-EF4EA86A7F58}" dt="2022-07-07T04:52:00.811" v="1604" actId="1076"/>
        <pc:sldMkLst>
          <pc:docMk/>
          <pc:sldMk cId="4123707793" sldId="380"/>
        </pc:sldMkLst>
        <pc:spChg chg="mod">
          <ac:chgData name="Caroline DOUAY" userId="793fd053-2ef5-4fed-a507-17feedd04640" providerId="ADAL" clId="{2BB3D806-2BC7-4E47-A765-EF4EA86A7F58}" dt="2022-07-07T04:52:00.811" v="1604" actId="1076"/>
          <ac:spMkLst>
            <pc:docMk/>
            <pc:sldMk cId="4123707793" sldId="380"/>
            <ac:spMk id="17" creationId="{618EF28D-84C2-4407-A58A-6A249D2CEEA2}"/>
          </ac:spMkLst>
        </pc:spChg>
        <pc:picChg chg="del">
          <ac:chgData name="Caroline DOUAY" userId="793fd053-2ef5-4fed-a507-17feedd04640" providerId="ADAL" clId="{2BB3D806-2BC7-4E47-A765-EF4EA86A7F58}" dt="2022-07-07T04:51:40.263" v="1599" actId="478"/>
          <ac:picMkLst>
            <pc:docMk/>
            <pc:sldMk cId="4123707793" sldId="380"/>
            <ac:picMk id="14" creationId="{FB094430-E56E-4CAF-9F87-C7EF093A8223}"/>
          </ac:picMkLst>
        </pc:picChg>
      </pc:sldChg>
      <pc:sldChg chg="addSp delSp modSp add addCm modCm modNotesTx">
        <pc:chgData name="Caroline DOUAY" userId="793fd053-2ef5-4fed-a507-17feedd04640" providerId="ADAL" clId="{2BB3D806-2BC7-4E47-A765-EF4EA86A7F58}" dt="2022-07-07T05:06:47.632" v="1755"/>
        <pc:sldMkLst>
          <pc:docMk/>
          <pc:sldMk cId="3751195867" sldId="381"/>
        </pc:sldMkLst>
        <pc:spChg chg="del">
          <ac:chgData name="Caroline DOUAY" userId="793fd053-2ef5-4fed-a507-17feedd04640" providerId="ADAL" clId="{2BB3D806-2BC7-4E47-A765-EF4EA86A7F58}" dt="2022-07-07T05:00:06.600" v="1668" actId="478"/>
          <ac:spMkLst>
            <pc:docMk/>
            <pc:sldMk cId="3751195867" sldId="381"/>
            <ac:spMk id="2" creationId="{BA585E12-66E8-1155-3B26-5CD8DB37C38C}"/>
          </ac:spMkLst>
        </pc:spChg>
        <pc:spChg chg="add del">
          <ac:chgData name="Caroline DOUAY" userId="793fd053-2ef5-4fed-a507-17feedd04640" providerId="ADAL" clId="{2BB3D806-2BC7-4E47-A765-EF4EA86A7F58}" dt="2022-07-07T05:00:22.352" v="1671" actId="478"/>
          <ac:spMkLst>
            <pc:docMk/>
            <pc:sldMk cId="3751195867" sldId="381"/>
            <ac:spMk id="4" creationId="{93442A88-9A6A-496E-8E14-45D4CC9BEFDF}"/>
          </ac:spMkLst>
        </pc:spChg>
        <pc:spChg chg="del">
          <ac:chgData name="Caroline DOUAY" userId="793fd053-2ef5-4fed-a507-17feedd04640" providerId="ADAL" clId="{2BB3D806-2BC7-4E47-A765-EF4EA86A7F58}" dt="2022-07-07T05:00:16.585" v="1669" actId="478"/>
          <ac:spMkLst>
            <pc:docMk/>
            <pc:sldMk cId="3751195867" sldId="381"/>
            <ac:spMk id="8" creationId="{7429AF34-5A2A-494D-8ABD-42E3C2AA2629}"/>
          </ac:spMkLst>
        </pc:spChg>
        <pc:graphicFrameChg chg="add mod modGraphic">
          <ac:chgData name="Caroline DOUAY" userId="793fd053-2ef5-4fed-a507-17feedd04640" providerId="ADAL" clId="{2BB3D806-2BC7-4E47-A765-EF4EA86A7F58}" dt="2022-07-07T05:06:01.276" v="1753" actId="6549"/>
          <ac:graphicFrameMkLst>
            <pc:docMk/>
            <pc:sldMk cId="3751195867" sldId="381"/>
            <ac:graphicFrameMk id="5" creationId="{92792FA5-5137-403F-B6BD-475D5E79C139}"/>
          </ac:graphicFrameMkLst>
        </pc:graphicFrameChg>
      </pc:sldChg>
    </pc:docChg>
  </pc:docChgLst>
  <pc:docChgLst>
    <pc:chgData name="Ysé BEDO" userId="S::y.bedo@samusocial-75.fr::7bc0c510-1d97-4cbb-a3c1-bec4e439845f" providerId="AD" clId="Web-{6CB59649-05C2-44B0-8816-C8F160EB8557}"/>
    <pc:docChg chg="modSld">
      <pc:chgData name="Ysé BEDO" userId="S::y.bedo@samusocial-75.fr::7bc0c510-1d97-4cbb-a3c1-bec4e439845f" providerId="AD" clId="Web-{6CB59649-05C2-44B0-8816-C8F160EB8557}" dt="2022-07-06T10:15:30.961" v="143" actId="20577"/>
      <pc:docMkLst>
        <pc:docMk/>
      </pc:docMkLst>
      <pc:sldChg chg="modSp">
        <pc:chgData name="Ysé BEDO" userId="S::y.bedo@samusocial-75.fr::7bc0c510-1d97-4cbb-a3c1-bec4e439845f" providerId="AD" clId="Web-{6CB59649-05C2-44B0-8816-C8F160EB8557}" dt="2022-07-06T09:30:33.546" v="44" actId="1076"/>
        <pc:sldMkLst>
          <pc:docMk/>
          <pc:sldMk cId="845467567" sldId="336"/>
        </pc:sldMkLst>
        <pc:spChg chg="mod">
          <ac:chgData name="Ysé BEDO" userId="S::y.bedo@samusocial-75.fr::7bc0c510-1d97-4cbb-a3c1-bec4e439845f" providerId="AD" clId="Web-{6CB59649-05C2-44B0-8816-C8F160EB8557}" dt="2022-07-06T09:30:33.546" v="44" actId="1076"/>
          <ac:spMkLst>
            <pc:docMk/>
            <pc:sldMk cId="845467567" sldId="336"/>
            <ac:spMk id="4" creationId="{75DD2B69-54B5-4634-B344-C0ED8A36863F}"/>
          </ac:spMkLst>
        </pc:spChg>
      </pc:sldChg>
      <pc:sldChg chg="modSp">
        <pc:chgData name="Ysé BEDO" userId="S::y.bedo@samusocial-75.fr::7bc0c510-1d97-4cbb-a3c1-bec4e439845f" providerId="AD" clId="Web-{6CB59649-05C2-44B0-8816-C8F160EB8557}" dt="2022-07-06T10:15:30.961" v="143" actId="20577"/>
        <pc:sldMkLst>
          <pc:docMk/>
          <pc:sldMk cId="3732891940" sldId="337"/>
        </pc:sldMkLst>
        <pc:spChg chg="mod">
          <ac:chgData name="Ysé BEDO" userId="S::y.bedo@samusocial-75.fr::7bc0c510-1d97-4cbb-a3c1-bec4e439845f" providerId="AD" clId="Web-{6CB59649-05C2-44B0-8816-C8F160EB8557}" dt="2022-07-06T10:15:19.663" v="139" actId="14100"/>
          <ac:spMkLst>
            <pc:docMk/>
            <pc:sldMk cId="3732891940" sldId="337"/>
            <ac:spMk id="6" creationId="{93D59C8F-8CB4-4F27-B61F-F83EFB581EEC}"/>
          </ac:spMkLst>
        </pc:spChg>
        <pc:spChg chg="mod">
          <ac:chgData name="Ysé BEDO" userId="S::y.bedo@samusocial-75.fr::7bc0c510-1d97-4cbb-a3c1-bec4e439845f" providerId="AD" clId="Web-{6CB59649-05C2-44B0-8816-C8F160EB8557}" dt="2022-07-06T10:15:10.069" v="137" actId="20577"/>
          <ac:spMkLst>
            <pc:docMk/>
            <pc:sldMk cId="3732891940" sldId="337"/>
            <ac:spMk id="17" creationId="{4C82E2FA-1773-4FCF-BAB5-12F8FAFD467F}"/>
          </ac:spMkLst>
        </pc:spChg>
        <pc:spChg chg="mod">
          <ac:chgData name="Ysé BEDO" userId="S::y.bedo@samusocial-75.fr::7bc0c510-1d97-4cbb-a3c1-bec4e439845f" providerId="AD" clId="Web-{6CB59649-05C2-44B0-8816-C8F160EB8557}" dt="2022-07-06T10:15:30.961" v="143" actId="20577"/>
          <ac:spMkLst>
            <pc:docMk/>
            <pc:sldMk cId="3732891940" sldId="337"/>
            <ac:spMk id="18" creationId="{7A2FA835-F634-451B-9ADA-8844799E8332}"/>
          </ac:spMkLst>
        </pc:spChg>
      </pc:sldChg>
      <pc:sldChg chg="addSp delSp modSp">
        <pc:chgData name="Ysé BEDO" userId="S::y.bedo@samusocial-75.fr::7bc0c510-1d97-4cbb-a3c1-bec4e439845f" providerId="AD" clId="Web-{6CB59649-05C2-44B0-8816-C8F160EB8557}" dt="2022-07-06T08:28:14.768" v="40"/>
        <pc:sldMkLst>
          <pc:docMk/>
          <pc:sldMk cId="2924287781" sldId="349"/>
        </pc:sldMkLst>
        <pc:spChg chg="mod">
          <ac:chgData name="Ysé BEDO" userId="S::y.bedo@samusocial-75.fr::7bc0c510-1d97-4cbb-a3c1-bec4e439845f" providerId="AD" clId="Web-{6CB59649-05C2-44B0-8816-C8F160EB8557}" dt="2022-07-06T08:18:47.874" v="21" actId="20577"/>
          <ac:spMkLst>
            <pc:docMk/>
            <pc:sldMk cId="2924287781" sldId="349"/>
            <ac:spMk id="4" creationId="{D9A9A337-DCBE-451A-837D-31A159B04A50}"/>
          </ac:spMkLst>
        </pc:spChg>
        <pc:spChg chg="del mod">
          <ac:chgData name="Ysé BEDO" userId="S::y.bedo@samusocial-75.fr::7bc0c510-1d97-4cbb-a3c1-bec4e439845f" providerId="AD" clId="Web-{6CB59649-05C2-44B0-8816-C8F160EB8557}" dt="2022-07-06T08:27:59.846" v="36"/>
          <ac:spMkLst>
            <pc:docMk/>
            <pc:sldMk cId="2924287781" sldId="349"/>
            <ac:spMk id="5" creationId="{6779E5D3-DF7B-4EB0-ACF6-A3E7C965E94D}"/>
          </ac:spMkLst>
        </pc:spChg>
        <pc:spChg chg="add del mod">
          <ac:chgData name="Ysé BEDO" userId="S::y.bedo@samusocial-75.fr::7bc0c510-1d97-4cbb-a3c1-bec4e439845f" providerId="AD" clId="Web-{6CB59649-05C2-44B0-8816-C8F160EB8557}" dt="2022-07-06T08:25:57.279" v="26"/>
          <ac:spMkLst>
            <pc:docMk/>
            <pc:sldMk cId="2924287781" sldId="349"/>
            <ac:spMk id="7" creationId="{1892C408-3421-F053-F2FE-A6C7BAE3A628}"/>
          </ac:spMkLst>
        </pc:spChg>
        <pc:spChg chg="add">
          <ac:chgData name="Ysé BEDO" userId="S::y.bedo@samusocial-75.fr::7bc0c510-1d97-4cbb-a3c1-bec4e439845f" providerId="AD" clId="Web-{6CB59649-05C2-44B0-8816-C8F160EB8557}" dt="2022-07-06T08:28:14.768" v="40"/>
          <ac:spMkLst>
            <pc:docMk/>
            <pc:sldMk cId="2924287781" sldId="349"/>
            <ac:spMk id="9" creationId="{97250BF4-CAA8-7A85-8924-2C605970A90F}"/>
          </ac:spMkLst>
        </pc:spChg>
        <pc:graphicFrameChg chg="add del mod">
          <ac:chgData name="Ysé BEDO" userId="S::y.bedo@samusocial-75.fr::7bc0c510-1d97-4cbb-a3c1-bec4e439845f" providerId="AD" clId="Web-{6CB59649-05C2-44B0-8816-C8F160EB8557}" dt="2022-07-06T08:25:57.279" v="27"/>
          <ac:graphicFrameMkLst>
            <pc:docMk/>
            <pc:sldMk cId="2924287781" sldId="349"/>
            <ac:graphicFrameMk id="6" creationId="{48697269-60E7-B441-220A-53E2358E950A}"/>
          </ac:graphicFrameMkLst>
        </pc:graphicFrameChg>
        <pc:picChg chg="add mod">
          <ac:chgData name="Ysé BEDO" userId="S::y.bedo@samusocial-75.fr::7bc0c510-1d97-4cbb-a3c1-bec4e439845f" providerId="AD" clId="Web-{6CB59649-05C2-44B0-8816-C8F160EB8557}" dt="2022-07-06T08:28:10.502" v="39" actId="1076"/>
          <ac:picMkLst>
            <pc:docMk/>
            <pc:sldMk cId="2924287781" sldId="349"/>
            <ac:picMk id="8" creationId="{4FC12D00-678D-9B9D-8417-BC3E72814FBB}"/>
          </ac:picMkLst>
        </pc:picChg>
      </pc:sldChg>
    </pc:docChg>
  </pc:docChgLst>
  <pc:docChgLst>
    <pc:chgData name="Lison RAMBLIERE" userId="3b1d87e2-7411-4bbb-a9d4-3b0dfba2fbdf" providerId="ADAL" clId="{68B982A4-A6A9-4E27-8350-F10C0935AC09}"/>
    <pc:docChg chg="undo redo custSel addSld delSld modSld sldOrd modMainMaster delSection modSection">
      <pc:chgData name="Lison RAMBLIERE" userId="3b1d87e2-7411-4bbb-a9d4-3b0dfba2fbdf" providerId="ADAL" clId="{68B982A4-A6A9-4E27-8350-F10C0935AC09}" dt="2022-07-07T11:05:49.138" v="13461" actId="1076"/>
      <pc:docMkLst>
        <pc:docMk/>
      </pc:docMkLst>
      <pc:sldChg chg="addSp delSp modSp modTransition">
        <pc:chgData name="Lison RAMBLIERE" userId="3b1d87e2-7411-4bbb-a9d4-3b0dfba2fbdf" providerId="ADAL" clId="{68B982A4-A6A9-4E27-8350-F10C0935AC09}" dt="2022-07-07T09:13:19.144" v="11933" actId="20577"/>
        <pc:sldMkLst>
          <pc:docMk/>
          <pc:sldMk cId="0" sldId="256"/>
        </pc:sldMkLst>
        <pc:spChg chg="add mod">
          <ac:chgData name="Lison RAMBLIERE" userId="3b1d87e2-7411-4bbb-a9d4-3b0dfba2fbdf" providerId="ADAL" clId="{68B982A4-A6A9-4E27-8350-F10C0935AC09}" dt="2022-07-04T10:22:04.481" v="50" actId="1076"/>
          <ac:spMkLst>
            <pc:docMk/>
            <pc:sldMk cId="0" sldId="256"/>
            <ac:spMk id="4" creationId="{07005C7B-BD49-4671-9F52-410704F34B64}"/>
          </ac:spMkLst>
        </pc:spChg>
        <pc:spChg chg="add mod">
          <ac:chgData name="Lison RAMBLIERE" userId="3b1d87e2-7411-4bbb-a9d4-3b0dfba2fbdf" providerId="ADAL" clId="{68B982A4-A6A9-4E27-8350-F10C0935AC09}" dt="2022-07-07T09:13:19.144" v="11933" actId="20577"/>
          <ac:spMkLst>
            <pc:docMk/>
            <pc:sldMk cId="0" sldId="256"/>
            <ac:spMk id="7" creationId="{C57167FD-A407-4EAE-B897-DD7670F6E574}"/>
          </ac:spMkLst>
        </pc:spChg>
        <pc:spChg chg="add del">
          <ac:chgData name="Lison RAMBLIERE" userId="3b1d87e2-7411-4bbb-a9d4-3b0dfba2fbdf" providerId="ADAL" clId="{68B982A4-A6A9-4E27-8350-F10C0935AC09}" dt="2022-07-07T09:10:55.763" v="11864"/>
          <ac:spMkLst>
            <pc:docMk/>
            <pc:sldMk cId="0" sldId="256"/>
            <ac:spMk id="29" creationId="{8A8A12E3-06D3-4D1B-856F-C5DD8B77263B}"/>
          </ac:spMkLst>
        </pc:spChg>
        <pc:spChg chg="add del mod">
          <ac:chgData name="Lison RAMBLIERE" userId="3b1d87e2-7411-4bbb-a9d4-3b0dfba2fbdf" providerId="ADAL" clId="{68B982A4-A6A9-4E27-8350-F10C0935AC09}" dt="2022-07-07T09:10:59.612" v="11867" actId="478"/>
          <ac:spMkLst>
            <pc:docMk/>
            <pc:sldMk cId="0" sldId="256"/>
            <ac:spMk id="31" creationId="{1943B8D9-21FA-415D-83A3-20F1D523D5F5}"/>
          </ac:spMkLst>
        </pc:spChg>
        <pc:spChg chg="mod">
          <ac:chgData name="Lison RAMBLIERE" userId="3b1d87e2-7411-4bbb-a9d4-3b0dfba2fbdf" providerId="ADAL" clId="{68B982A4-A6A9-4E27-8350-F10C0935AC09}" dt="2022-07-07T09:12:23.930" v="11918" actId="1038"/>
          <ac:spMkLst>
            <pc:docMk/>
            <pc:sldMk cId="0" sldId="256"/>
            <ac:spMk id="220" creationId="{00000000-0000-0000-0000-000000000000}"/>
          </ac:spMkLst>
        </pc:spChg>
        <pc:spChg chg="del mod">
          <ac:chgData name="Lison RAMBLIERE" userId="3b1d87e2-7411-4bbb-a9d4-3b0dfba2fbdf" providerId="ADAL" clId="{68B982A4-A6A9-4E27-8350-F10C0935AC09}" dt="2022-07-07T09:10:54.262" v="11862"/>
          <ac:spMkLst>
            <pc:docMk/>
            <pc:sldMk cId="0" sldId="256"/>
            <ac:spMk id="221" creationId="{00000000-0000-0000-0000-000000000000}"/>
          </ac:spMkLst>
        </pc:spChg>
        <pc:spChg chg="mod">
          <ac:chgData name="Lison RAMBLIERE" userId="3b1d87e2-7411-4bbb-a9d4-3b0dfba2fbdf" providerId="ADAL" clId="{68B982A4-A6A9-4E27-8350-F10C0935AC09}" dt="2022-07-04T10:22:33.337" v="62" actId="1076"/>
          <ac:spMkLst>
            <pc:docMk/>
            <pc:sldMk cId="0" sldId="256"/>
            <ac:spMk id="222" creationId="{00000000-0000-0000-0000-000000000000}"/>
          </ac:spMkLst>
        </pc:spChg>
      </pc:sldChg>
      <pc:sldChg chg="addSp delSp modSp ord modAnim">
        <pc:chgData name="Lison RAMBLIERE" userId="3b1d87e2-7411-4bbb-a9d4-3b0dfba2fbdf" providerId="ADAL" clId="{68B982A4-A6A9-4E27-8350-F10C0935AC09}" dt="2022-07-07T11:05:49.138" v="13461" actId="1076"/>
        <pc:sldMkLst>
          <pc:docMk/>
          <pc:sldMk cId="0" sldId="257"/>
        </pc:sldMkLst>
        <pc:spChg chg="del">
          <ac:chgData name="Lison RAMBLIERE" userId="3b1d87e2-7411-4bbb-a9d4-3b0dfba2fbdf" providerId="ADAL" clId="{68B982A4-A6A9-4E27-8350-F10C0935AC09}" dt="2022-07-04T10:51:52.613" v="1382" actId="478"/>
          <ac:spMkLst>
            <pc:docMk/>
            <pc:sldMk cId="0" sldId="257"/>
            <ac:spMk id="3" creationId="{1F299C9F-9249-4C8A-80FF-591BDF920A22}"/>
          </ac:spMkLst>
        </pc:spChg>
        <pc:spChg chg="add mod">
          <ac:chgData name="Lison RAMBLIERE" userId="3b1d87e2-7411-4bbb-a9d4-3b0dfba2fbdf" providerId="ADAL" clId="{68B982A4-A6A9-4E27-8350-F10C0935AC09}" dt="2022-07-07T11:05:49.138" v="13461" actId="1076"/>
          <ac:spMkLst>
            <pc:docMk/>
            <pc:sldMk cId="0" sldId="257"/>
            <ac:spMk id="3" creationId="{4480207C-7D20-4738-852F-4CB270E26E6B}"/>
          </ac:spMkLst>
        </pc:spChg>
        <pc:spChg chg="del">
          <ac:chgData name="Lison RAMBLIERE" userId="3b1d87e2-7411-4bbb-a9d4-3b0dfba2fbdf" providerId="ADAL" clId="{68B982A4-A6A9-4E27-8350-F10C0935AC09}" dt="2022-07-04T10:46:16.996" v="1191" actId="478"/>
          <ac:spMkLst>
            <pc:docMk/>
            <pc:sldMk cId="0" sldId="257"/>
            <ac:spMk id="5" creationId="{D5F13036-2899-44F7-BDA3-3B1272C776B8}"/>
          </ac:spMkLst>
        </pc:spChg>
        <pc:spChg chg="del">
          <ac:chgData name="Lison RAMBLIERE" userId="3b1d87e2-7411-4bbb-a9d4-3b0dfba2fbdf" providerId="ADAL" clId="{68B982A4-A6A9-4E27-8350-F10C0935AC09}" dt="2022-07-04T11:04:46.478" v="1695" actId="478"/>
          <ac:spMkLst>
            <pc:docMk/>
            <pc:sldMk cId="0" sldId="257"/>
            <ac:spMk id="9" creationId="{E1673AE1-02DC-43D8-8AD3-020626FBD894}"/>
          </ac:spMkLst>
        </pc:spChg>
        <pc:spChg chg="del">
          <ac:chgData name="Lison RAMBLIERE" userId="3b1d87e2-7411-4bbb-a9d4-3b0dfba2fbdf" providerId="ADAL" clId="{68B982A4-A6A9-4E27-8350-F10C0935AC09}" dt="2022-07-04T10:55:34.847" v="1483" actId="478"/>
          <ac:spMkLst>
            <pc:docMk/>
            <pc:sldMk cId="0" sldId="257"/>
            <ac:spMk id="11" creationId="{D6F2ADC9-BDCF-411C-94A3-1785BBBBBD2C}"/>
          </ac:spMkLst>
        </pc:spChg>
        <pc:spChg chg="add del">
          <ac:chgData name="Lison RAMBLIERE" userId="3b1d87e2-7411-4bbb-a9d4-3b0dfba2fbdf" providerId="ADAL" clId="{68B982A4-A6A9-4E27-8350-F10C0935AC09}" dt="2022-07-04T10:52:26.424" v="1384"/>
          <ac:spMkLst>
            <pc:docMk/>
            <pc:sldMk cId="0" sldId="257"/>
            <ac:spMk id="13" creationId="{F14ECD62-38E1-4DC6-ABFE-20FDB5EFA98E}"/>
          </ac:spMkLst>
        </pc:spChg>
        <pc:spChg chg="del mod">
          <ac:chgData name="Lison RAMBLIERE" userId="3b1d87e2-7411-4bbb-a9d4-3b0dfba2fbdf" providerId="ADAL" clId="{68B982A4-A6A9-4E27-8350-F10C0935AC09}" dt="2022-07-04T10:58:14.193" v="1538" actId="478"/>
          <ac:spMkLst>
            <pc:docMk/>
            <pc:sldMk cId="0" sldId="257"/>
            <ac:spMk id="15" creationId="{7F66823B-E9E0-4C68-94C4-0D1A56757534}"/>
          </ac:spMkLst>
        </pc:spChg>
        <pc:spChg chg="add del mod">
          <ac:chgData name="Lison RAMBLIERE" userId="3b1d87e2-7411-4bbb-a9d4-3b0dfba2fbdf" providerId="ADAL" clId="{68B982A4-A6A9-4E27-8350-F10C0935AC09}" dt="2022-07-04T10:55:30.942" v="1481" actId="478"/>
          <ac:spMkLst>
            <pc:docMk/>
            <pc:sldMk cId="0" sldId="257"/>
            <ac:spMk id="16" creationId="{DB0876EE-719A-4490-A471-7D6B01BDCFC3}"/>
          </ac:spMkLst>
        </pc:spChg>
        <pc:spChg chg="del">
          <ac:chgData name="Lison RAMBLIERE" userId="3b1d87e2-7411-4bbb-a9d4-3b0dfba2fbdf" providerId="ADAL" clId="{68B982A4-A6A9-4E27-8350-F10C0935AC09}" dt="2022-07-04T10:55:32.790" v="1482" actId="478"/>
          <ac:spMkLst>
            <pc:docMk/>
            <pc:sldMk cId="0" sldId="257"/>
            <ac:spMk id="20" creationId="{327C65E8-1CC9-446C-B67F-BBB80E462FBA}"/>
          </ac:spMkLst>
        </pc:spChg>
        <pc:spChg chg="add mod">
          <ac:chgData name="Lison RAMBLIERE" userId="3b1d87e2-7411-4bbb-a9d4-3b0dfba2fbdf" providerId="ADAL" clId="{68B982A4-A6A9-4E27-8350-F10C0935AC09}" dt="2022-07-04T11:11:07.706" v="1900" actId="20577"/>
          <ac:spMkLst>
            <pc:docMk/>
            <pc:sldMk cId="0" sldId="257"/>
            <ac:spMk id="21" creationId="{ABAA1B8A-E90D-475F-8AE0-D6DC545B807B}"/>
          </ac:spMkLst>
        </pc:spChg>
        <pc:spChg chg="add del mod">
          <ac:chgData name="Lison RAMBLIERE" userId="3b1d87e2-7411-4bbb-a9d4-3b0dfba2fbdf" providerId="ADAL" clId="{68B982A4-A6A9-4E27-8350-F10C0935AC09}" dt="2022-07-04T10:55:30.106" v="1480" actId="478"/>
          <ac:spMkLst>
            <pc:docMk/>
            <pc:sldMk cId="0" sldId="257"/>
            <ac:spMk id="22" creationId="{17D80247-B728-48C7-987A-8F8D9D7E7335}"/>
          </ac:spMkLst>
        </pc:spChg>
        <pc:spChg chg="add mod">
          <ac:chgData name="Lison RAMBLIERE" userId="3b1d87e2-7411-4bbb-a9d4-3b0dfba2fbdf" providerId="ADAL" clId="{68B982A4-A6A9-4E27-8350-F10C0935AC09}" dt="2022-07-07T11:03:34.642" v="13454" actId="403"/>
          <ac:spMkLst>
            <pc:docMk/>
            <pc:sldMk cId="0" sldId="257"/>
            <ac:spMk id="23" creationId="{87A0BA52-3E5E-4587-9866-38C7D3A67E55}"/>
          </ac:spMkLst>
        </pc:spChg>
        <pc:spChg chg="add mod">
          <ac:chgData name="Lison RAMBLIERE" userId="3b1d87e2-7411-4bbb-a9d4-3b0dfba2fbdf" providerId="ADAL" clId="{68B982A4-A6A9-4E27-8350-F10C0935AC09}" dt="2022-07-04T11:03:29.160" v="1680" actId="113"/>
          <ac:spMkLst>
            <pc:docMk/>
            <pc:sldMk cId="0" sldId="257"/>
            <ac:spMk id="24" creationId="{C213DEAF-67B3-42B7-BAF7-5205C864F1A9}"/>
          </ac:spMkLst>
        </pc:spChg>
        <pc:spChg chg="add mod">
          <ac:chgData name="Lison RAMBLIERE" userId="3b1d87e2-7411-4bbb-a9d4-3b0dfba2fbdf" providerId="ADAL" clId="{68B982A4-A6A9-4E27-8350-F10C0935AC09}" dt="2022-07-07T11:03:37.426" v="13455" actId="403"/>
          <ac:spMkLst>
            <pc:docMk/>
            <pc:sldMk cId="0" sldId="257"/>
            <ac:spMk id="27" creationId="{FB562B9A-6F10-4D2C-A96A-0B7CF62F8556}"/>
          </ac:spMkLst>
        </pc:spChg>
        <pc:spChg chg="add mod">
          <ac:chgData name="Lison RAMBLIERE" userId="3b1d87e2-7411-4bbb-a9d4-3b0dfba2fbdf" providerId="ADAL" clId="{68B982A4-A6A9-4E27-8350-F10C0935AC09}" dt="2022-07-04T11:04:47.962" v="1696" actId="20577"/>
          <ac:spMkLst>
            <pc:docMk/>
            <pc:sldMk cId="0" sldId="257"/>
            <ac:spMk id="28" creationId="{A7DFC68A-B569-4DCE-B77F-CFC31DC98D37}"/>
          </ac:spMkLst>
        </pc:spChg>
        <pc:spChg chg="add mod">
          <ac:chgData name="Lison RAMBLIERE" userId="3b1d87e2-7411-4bbb-a9d4-3b0dfba2fbdf" providerId="ADAL" clId="{68B982A4-A6A9-4E27-8350-F10C0935AC09}" dt="2022-07-04T11:13:41.682" v="2205" actId="207"/>
          <ac:spMkLst>
            <pc:docMk/>
            <pc:sldMk cId="0" sldId="257"/>
            <ac:spMk id="30" creationId="{AE305DAD-1FC7-429D-A08A-917DFA4BF3A7}"/>
          </ac:spMkLst>
        </pc:spChg>
        <pc:grpChg chg="del">
          <ac:chgData name="Lison RAMBLIERE" userId="3b1d87e2-7411-4bbb-a9d4-3b0dfba2fbdf" providerId="ADAL" clId="{68B982A4-A6A9-4E27-8350-F10C0935AC09}" dt="2022-07-04T10:46:13.351" v="1190" actId="478"/>
          <ac:grpSpMkLst>
            <pc:docMk/>
            <pc:sldMk cId="0" sldId="257"/>
            <ac:grpSpMk id="19" creationId="{17935A9A-E5D3-4927-90EE-C6AA38701678}"/>
          </ac:grpSpMkLst>
        </pc:grpChg>
      </pc:sldChg>
      <pc:sldChg chg="addSp delSp modSp">
        <pc:chgData name="Lison RAMBLIERE" userId="3b1d87e2-7411-4bbb-a9d4-3b0dfba2fbdf" providerId="ADAL" clId="{68B982A4-A6A9-4E27-8350-F10C0935AC09}" dt="2022-07-05T12:08:11.182" v="10269"/>
        <pc:sldMkLst>
          <pc:docMk/>
          <pc:sldMk cId="0" sldId="269"/>
        </pc:sldMkLst>
        <pc:spChg chg="add del mod">
          <ac:chgData name="Lison RAMBLIERE" userId="3b1d87e2-7411-4bbb-a9d4-3b0dfba2fbdf" providerId="ADAL" clId="{68B982A4-A6A9-4E27-8350-F10C0935AC09}" dt="2022-07-05T12:08:11.182" v="10269"/>
          <ac:spMkLst>
            <pc:docMk/>
            <pc:sldMk cId="0" sldId="269"/>
            <ac:spMk id="3" creationId="{94170EE8-03E8-4A34-8632-67AD24AED412}"/>
          </ac:spMkLst>
        </pc:spChg>
        <pc:spChg chg="add mod">
          <ac:chgData name="Lison RAMBLIERE" userId="3b1d87e2-7411-4bbb-a9d4-3b0dfba2fbdf" providerId="ADAL" clId="{68B982A4-A6A9-4E27-8350-F10C0935AC09}" dt="2022-07-04T11:35:41.188" v="3302" actId="5793"/>
          <ac:spMkLst>
            <pc:docMk/>
            <pc:sldMk cId="0" sldId="269"/>
            <ac:spMk id="5" creationId="{1CBD4A87-3AC0-464D-8D5F-CAE45C51DF92}"/>
          </ac:spMkLst>
        </pc:spChg>
        <pc:spChg chg="mod">
          <ac:chgData name="Lison RAMBLIERE" userId="3b1d87e2-7411-4bbb-a9d4-3b0dfba2fbdf" providerId="ADAL" clId="{68B982A4-A6A9-4E27-8350-F10C0935AC09}" dt="2022-07-04T11:35:29.521" v="3296" actId="20577"/>
          <ac:spMkLst>
            <pc:docMk/>
            <pc:sldMk cId="0" sldId="269"/>
            <ac:spMk id="7" creationId="{79B4DF2D-0A2B-4495-B412-B03598A92AD6}"/>
          </ac:spMkLst>
        </pc:spChg>
        <pc:spChg chg="mod">
          <ac:chgData name="Lison RAMBLIERE" userId="3b1d87e2-7411-4bbb-a9d4-3b0dfba2fbdf" providerId="ADAL" clId="{68B982A4-A6A9-4E27-8350-F10C0935AC09}" dt="2022-07-04T11:35:39.049" v="3301" actId="20577"/>
          <ac:spMkLst>
            <pc:docMk/>
            <pc:sldMk cId="0" sldId="269"/>
            <ac:spMk id="8" creationId="{D4578A14-B6DC-480E-90F6-771F5634F181}"/>
          </ac:spMkLst>
        </pc:spChg>
        <pc:spChg chg="del">
          <ac:chgData name="Lison RAMBLIERE" userId="3b1d87e2-7411-4bbb-a9d4-3b0dfba2fbdf" providerId="ADAL" clId="{68B982A4-A6A9-4E27-8350-F10C0935AC09}" dt="2022-07-04T11:35:34.057" v="3298" actId="478"/>
          <ac:spMkLst>
            <pc:docMk/>
            <pc:sldMk cId="0" sldId="269"/>
            <ac:spMk id="742" creationId="{00000000-0000-0000-0000-000000000000}"/>
          </ac:spMkLst>
        </pc:spChg>
        <pc:picChg chg="del">
          <ac:chgData name="Lison RAMBLIERE" userId="3b1d87e2-7411-4bbb-a9d4-3b0dfba2fbdf" providerId="ADAL" clId="{68B982A4-A6A9-4E27-8350-F10C0935AC09}" dt="2022-07-04T11:35:31.237" v="3297" actId="478"/>
          <ac:picMkLst>
            <pc:docMk/>
            <pc:sldMk cId="0" sldId="269"/>
            <ac:picMk id="3" creationId="{C1722996-A2C4-4DA4-B8B4-94574730F864}"/>
          </ac:picMkLst>
        </pc:picChg>
        <pc:picChg chg="del">
          <ac:chgData name="Lison RAMBLIERE" userId="3b1d87e2-7411-4bbb-a9d4-3b0dfba2fbdf" providerId="ADAL" clId="{68B982A4-A6A9-4E27-8350-F10C0935AC09}" dt="2022-07-04T11:34:42.285" v="3167" actId="478"/>
          <ac:picMkLst>
            <pc:docMk/>
            <pc:sldMk cId="0" sldId="269"/>
            <ac:picMk id="9" creationId="{9F2922A9-B761-4EB5-AC2E-490458E90C56}"/>
          </ac:picMkLst>
        </pc:picChg>
      </pc:sldChg>
      <pc:sldChg chg="delSp modSp">
        <pc:chgData name="Lison RAMBLIERE" userId="3b1d87e2-7411-4bbb-a9d4-3b0dfba2fbdf" providerId="ADAL" clId="{68B982A4-A6A9-4E27-8350-F10C0935AC09}" dt="2022-07-07T09:13:54.427" v="11937" actId="122"/>
        <pc:sldMkLst>
          <pc:docMk/>
          <pc:sldMk cId="3165364763" sldId="314"/>
        </pc:sldMkLst>
        <pc:spChg chg="del">
          <ac:chgData name="Lison RAMBLIERE" userId="3b1d87e2-7411-4bbb-a9d4-3b0dfba2fbdf" providerId="ADAL" clId="{68B982A4-A6A9-4E27-8350-F10C0935AC09}" dt="2022-07-04T10:19:33.980" v="6" actId="478"/>
          <ac:spMkLst>
            <pc:docMk/>
            <pc:sldMk cId="3165364763" sldId="314"/>
            <ac:spMk id="3" creationId="{0C3B651B-B1CD-44F5-AD28-BBB334CC4C84}"/>
          </ac:spMkLst>
        </pc:spChg>
        <pc:spChg chg="del">
          <ac:chgData name="Lison RAMBLIERE" userId="3b1d87e2-7411-4bbb-a9d4-3b0dfba2fbdf" providerId="ADAL" clId="{68B982A4-A6A9-4E27-8350-F10C0935AC09}" dt="2022-07-04T10:19:37.034" v="8" actId="478"/>
          <ac:spMkLst>
            <pc:docMk/>
            <pc:sldMk cId="3165364763" sldId="314"/>
            <ac:spMk id="6" creationId="{A0C3772F-4047-4CD4-91D7-EE0729B476CB}"/>
          </ac:spMkLst>
        </pc:spChg>
        <pc:spChg chg="del">
          <ac:chgData name="Lison RAMBLIERE" userId="3b1d87e2-7411-4bbb-a9d4-3b0dfba2fbdf" providerId="ADAL" clId="{68B982A4-A6A9-4E27-8350-F10C0935AC09}" dt="2022-07-04T10:19:34.996" v="7" actId="478"/>
          <ac:spMkLst>
            <pc:docMk/>
            <pc:sldMk cId="3165364763" sldId="314"/>
            <ac:spMk id="7" creationId="{A45EF2BA-5F11-42DF-8AEC-B1474425016D}"/>
          </ac:spMkLst>
        </pc:spChg>
        <pc:spChg chg="mod">
          <ac:chgData name="Lison RAMBLIERE" userId="3b1d87e2-7411-4bbb-a9d4-3b0dfba2fbdf" providerId="ADAL" clId="{68B982A4-A6A9-4E27-8350-F10C0935AC09}" dt="2022-07-07T09:13:54.427" v="11937" actId="122"/>
          <ac:spMkLst>
            <pc:docMk/>
            <pc:sldMk cId="3165364763" sldId="314"/>
            <ac:spMk id="230" creationId="{00000000-0000-0000-0000-000000000000}"/>
          </ac:spMkLst>
        </pc:spChg>
        <pc:spChg chg="mod">
          <ac:chgData name="Lison RAMBLIERE" userId="3b1d87e2-7411-4bbb-a9d4-3b0dfba2fbdf" providerId="ADAL" clId="{68B982A4-A6A9-4E27-8350-F10C0935AC09}" dt="2022-07-04T10:23:39.796" v="92" actId="20577"/>
          <ac:spMkLst>
            <pc:docMk/>
            <pc:sldMk cId="3165364763" sldId="314"/>
            <ac:spMk id="231" creationId="{00000000-0000-0000-0000-000000000000}"/>
          </ac:spMkLst>
        </pc:spChg>
      </pc:sldChg>
      <pc:sldChg chg="addSp delSp modSp add ord">
        <pc:chgData name="Lison RAMBLIERE" userId="3b1d87e2-7411-4bbb-a9d4-3b0dfba2fbdf" providerId="ADAL" clId="{68B982A4-A6A9-4E27-8350-F10C0935AC09}" dt="2022-07-05T12:01:03.582" v="10265" actId="1076"/>
        <pc:sldMkLst>
          <pc:docMk/>
          <pc:sldMk cId="39119625" sldId="320"/>
        </pc:sldMkLst>
        <pc:spChg chg="add del mod">
          <ac:chgData name="Lison RAMBLIERE" userId="3b1d87e2-7411-4bbb-a9d4-3b0dfba2fbdf" providerId="ADAL" clId="{68B982A4-A6A9-4E27-8350-F10C0935AC09}" dt="2022-07-05T12:01:03.582" v="10265" actId="1076"/>
          <ac:spMkLst>
            <pc:docMk/>
            <pc:sldMk cId="39119625" sldId="320"/>
            <ac:spMk id="3" creationId="{9C01C6EB-7BD2-4ABC-B9A3-1AB82E617DFC}"/>
          </ac:spMkLst>
        </pc:spChg>
        <pc:spChg chg="add del mod">
          <ac:chgData name="Lison RAMBLIERE" userId="3b1d87e2-7411-4bbb-a9d4-3b0dfba2fbdf" providerId="ADAL" clId="{68B982A4-A6A9-4E27-8350-F10C0935AC09}" dt="2022-07-04T10:42:23.642" v="1094" actId="1076"/>
          <ac:spMkLst>
            <pc:docMk/>
            <pc:sldMk cId="39119625" sldId="320"/>
            <ac:spMk id="4" creationId="{BFDE68E6-57E7-45DD-9C67-D7FE9BF9F1E0}"/>
          </ac:spMkLst>
        </pc:spChg>
        <pc:spChg chg="add del mod">
          <ac:chgData name="Lison RAMBLIERE" userId="3b1d87e2-7411-4bbb-a9d4-3b0dfba2fbdf" providerId="ADAL" clId="{68B982A4-A6A9-4E27-8350-F10C0935AC09}" dt="2022-07-04T10:42:23.642" v="1094" actId="1076"/>
          <ac:spMkLst>
            <pc:docMk/>
            <pc:sldMk cId="39119625" sldId="320"/>
            <ac:spMk id="5" creationId="{EC6AB3D1-1399-4DDD-9269-91D920D97AD7}"/>
          </ac:spMkLst>
        </pc:spChg>
        <pc:spChg chg="add del mod">
          <ac:chgData name="Lison RAMBLIERE" userId="3b1d87e2-7411-4bbb-a9d4-3b0dfba2fbdf" providerId="ADAL" clId="{68B982A4-A6A9-4E27-8350-F10C0935AC09}" dt="2022-07-04T10:42:23.642" v="1094" actId="1076"/>
          <ac:spMkLst>
            <pc:docMk/>
            <pc:sldMk cId="39119625" sldId="320"/>
            <ac:spMk id="6" creationId="{2A59F876-28C1-4090-9E01-13CD19296017}"/>
          </ac:spMkLst>
        </pc:spChg>
        <pc:spChg chg="add del mod">
          <ac:chgData name="Lison RAMBLIERE" userId="3b1d87e2-7411-4bbb-a9d4-3b0dfba2fbdf" providerId="ADAL" clId="{68B982A4-A6A9-4E27-8350-F10C0935AC09}" dt="2022-07-04T10:42:23.642" v="1094" actId="1076"/>
          <ac:spMkLst>
            <pc:docMk/>
            <pc:sldMk cId="39119625" sldId="320"/>
            <ac:spMk id="7" creationId="{1068908B-A202-4AF5-A1CA-D79A0E274D08}"/>
          </ac:spMkLst>
        </pc:spChg>
        <pc:spChg chg="add del mod">
          <ac:chgData name="Lison RAMBLIERE" userId="3b1d87e2-7411-4bbb-a9d4-3b0dfba2fbdf" providerId="ADAL" clId="{68B982A4-A6A9-4E27-8350-F10C0935AC09}" dt="2022-07-04T10:45:06.561" v="1184" actId="1076"/>
          <ac:spMkLst>
            <pc:docMk/>
            <pc:sldMk cId="39119625" sldId="320"/>
            <ac:spMk id="8" creationId="{CF3D8C49-082A-4CB5-978B-95273AD9AA52}"/>
          </ac:spMkLst>
        </pc:spChg>
        <pc:spChg chg="add del mod">
          <ac:chgData name="Lison RAMBLIERE" userId="3b1d87e2-7411-4bbb-a9d4-3b0dfba2fbdf" providerId="ADAL" clId="{68B982A4-A6A9-4E27-8350-F10C0935AC09}" dt="2022-07-04T10:43:04.422" v="1127" actId="478"/>
          <ac:spMkLst>
            <pc:docMk/>
            <pc:sldMk cId="39119625" sldId="320"/>
            <ac:spMk id="9" creationId="{73095E07-E49C-454D-9809-FD61A1233AF8}"/>
          </ac:spMkLst>
        </pc:spChg>
        <pc:spChg chg="add del mod">
          <ac:chgData name="Lison RAMBLIERE" userId="3b1d87e2-7411-4bbb-a9d4-3b0dfba2fbdf" providerId="ADAL" clId="{68B982A4-A6A9-4E27-8350-F10C0935AC09}" dt="2022-07-04T10:42:29.538" v="1095" actId="1076"/>
          <ac:spMkLst>
            <pc:docMk/>
            <pc:sldMk cId="39119625" sldId="320"/>
            <ac:spMk id="10" creationId="{5A40DCE9-568A-45E2-A500-7C0C61B2B9B2}"/>
          </ac:spMkLst>
        </pc:spChg>
        <pc:spChg chg="add del mod">
          <ac:chgData name="Lison RAMBLIERE" userId="3b1d87e2-7411-4bbb-a9d4-3b0dfba2fbdf" providerId="ADAL" clId="{68B982A4-A6A9-4E27-8350-F10C0935AC09}" dt="2022-07-04T10:42:29.538" v="1095" actId="1076"/>
          <ac:spMkLst>
            <pc:docMk/>
            <pc:sldMk cId="39119625" sldId="320"/>
            <ac:spMk id="11" creationId="{2B75A04A-E05A-4FD8-A5B5-1D2961045D71}"/>
          </ac:spMkLst>
        </pc:spChg>
        <pc:spChg chg="add del mod">
          <ac:chgData name="Lison RAMBLIERE" userId="3b1d87e2-7411-4bbb-a9d4-3b0dfba2fbdf" providerId="ADAL" clId="{68B982A4-A6A9-4E27-8350-F10C0935AC09}" dt="2022-07-04T10:42:29.538" v="1095" actId="1076"/>
          <ac:spMkLst>
            <pc:docMk/>
            <pc:sldMk cId="39119625" sldId="320"/>
            <ac:spMk id="12" creationId="{D99404AF-9C7E-4630-BCF5-C798C741939D}"/>
          </ac:spMkLst>
        </pc:spChg>
        <pc:spChg chg="add del mod">
          <ac:chgData name="Lison RAMBLIERE" userId="3b1d87e2-7411-4bbb-a9d4-3b0dfba2fbdf" providerId="ADAL" clId="{68B982A4-A6A9-4E27-8350-F10C0935AC09}" dt="2022-07-04T10:42:29.538" v="1095" actId="1076"/>
          <ac:spMkLst>
            <pc:docMk/>
            <pc:sldMk cId="39119625" sldId="320"/>
            <ac:spMk id="13" creationId="{443268BD-D43E-4205-B532-D7E48CEC8D95}"/>
          </ac:spMkLst>
        </pc:spChg>
        <pc:spChg chg="add del mod">
          <ac:chgData name="Lison RAMBLIERE" userId="3b1d87e2-7411-4bbb-a9d4-3b0dfba2fbdf" providerId="ADAL" clId="{68B982A4-A6A9-4E27-8350-F10C0935AC09}" dt="2022-07-04T10:40:53.259" v="1031"/>
          <ac:spMkLst>
            <pc:docMk/>
            <pc:sldMk cId="39119625" sldId="320"/>
            <ac:spMk id="14" creationId="{96D621DD-9F2B-487D-9331-E282F8AE0293}"/>
          </ac:spMkLst>
        </pc:spChg>
        <pc:spChg chg="add del mod">
          <ac:chgData name="Lison RAMBLIERE" userId="3b1d87e2-7411-4bbb-a9d4-3b0dfba2fbdf" providerId="ADAL" clId="{68B982A4-A6A9-4E27-8350-F10C0935AC09}" dt="2022-07-04T10:40:53.259" v="1031"/>
          <ac:spMkLst>
            <pc:docMk/>
            <pc:sldMk cId="39119625" sldId="320"/>
            <ac:spMk id="15" creationId="{6943C354-8E1E-461D-A508-7557ACDAD5C5}"/>
          </ac:spMkLst>
        </pc:spChg>
        <pc:spChg chg="add del mod">
          <ac:chgData name="Lison RAMBLIERE" userId="3b1d87e2-7411-4bbb-a9d4-3b0dfba2fbdf" providerId="ADAL" clId="{68B982A4-A6A9-4E27-8350-F10C0935AC09}" dt="2022-07-04T10:44:21.960" v="1160" actId="478"/>
          <ac:spMkLst>
            <pc:docMk/>
            <pc:sldMk cId="39119625" sldId="320"/>
            <ac:spMk id="16" creationId="{01AC63B2-0865-437A-AEE2-DE027E6400AC}"/>
          </ac:spMkLst>
        </pc:spChg>
        <pc:spChg chg="add del mod">
          <ac:chgData name="Lison RAMBLIERE" userId="3b1d87e2-7411-4bbb-a9d4-3b0dfba2fbdf" providerId="ADAL" clId="{68B982A4-A6A9-4E27-8350-F10C0935AC09}" dt="2022-07-04T10:40:53.259" v="1031"/>
          <ac:spMkLst>
            <pc:docMk/>
            <pc:sldMk cId="39119625" sldId="320"/>
            <ac:spMk id="17" creationId="{C8201B3C-4550-49B7-B5FB-85C76B645C0D}"/>
          </ac:spMkLst>
        </pc:spChg>
        <pc:spChg chg="add del mod">
          <ac:chgData name="Lison RAMBLIERE" userId="3b1d87e2-7411-4bbb-a9d4-3b0dfba2fbdf" providerId="ADAL" clId="{68B982A4-A6A9-4E27-8350-F10C0935AC09}" dt="2022-07-04T10:40:53.259" v="1031"/>
          <ac:spMkLst>
            <pc:docMk/>
            <pc:sldMk cId="39119625" sldId="320"/>
            <ac:spMk id="18" creationId="{B3970513-CE5D-4715-B48F-B5F81CEE66CC}"/>
          </ac:spMkLst>
        </pc:spChg>
        <pc:spChg chg="add del mod">
          <ac:chgData name="Lison RAMBLIERE" userId="3b1d87e2-7411-4bbb-a9d4-3b0dfba2fbdf" providerId="ADAL" clId="{68B982A4-A6A9-4E27-8350-F10C0935AC09}" dt="2022-07-04T10:40:53.259" v="1031"/>
          <ac:spMkLst>
            <pc:docMk/>
            <pc:sldMk cId="39119625" sldId="320"/>
            <ac:spMk id="19" creationId="{0DA9871C-C577-4B9D-BD36-2109239E5BCD}"/>
          </ac:spMkLst>
        </pc:spChg>
        <pc:spChg chg="add del mod">
          <ac:chgData name="Lison RAMBLIERE" userId="3b1d87e2-7411-4bbb-a9d4-3b0dfba2fbdf" providerId="ADAL" clId="{68B982A4-A6A9-4E27-8350-F10C0935AC09}" dt="2022-07-04T10:40:53.259" v="1031"/>
          <ac:spMkLst>
            <pc:docMk/>
            <pc:sldMk cId="39119625" sldId="320"/>
            <ac:spMk id="20" creationId="{036FB956-672B-4702-BDA2-8B53C6C62C50}"/>
          </ac:spMkLst>
        </pc:spChg>
        <pc:spChg chg="add del mod">
          <ac:chgData name="Lison RAMBLIERE" userId="3b1d87e2-7411-4bbb-a9d4-3b0dfba2fbdf" providerId="ADAL" clId="{68B982A4-A6A9-4E27-8350-F10C0935AC09}" dt="2022-07-04T10:40:53.259" v="1031"/>
          <ac:spMkLst>
            <pc:docMk/>
            <pc:sldMk cId="39119625" sldId="320"/>
            <ac:spMk id="21" creationId="{96C65A9A-CDAE-4DCD-AD72-9C0FDC208893}"/>
          </ac:spMkLst>
        </pc:spChg>
        <pc:spChg chg="add del mod">
          <ac:chgData name="Lison RAMBLIERE" userId="3b1d87e2-7411-4bbb-a9d4-3b0dfba2fbdf" providerId="ADAL" clId="{68B982A4-A6A9-4E27-8350-F10C0935AC09}" dt="2022-07-04T10:40:53.259" v="1031"/>
          <ac:spMkLst>
            <pc:docMk/>
            <pc:sldMk cId="39119625" sldId="320"/>
            <ac:spMk id="22" creationId="{5A605FCF-219C-4AF5-9F60-3A6686D730CA}"/>
          </ac:spMkLst>
        </pc:spChg>
        <pc:spChg chg="add del mod">
          <ac:chgData name="Lison RAMBLIERE" userId="3b1d87e2-7411-4bbb-a9d4-3b0dfba2fbdf" providerId="ADAL" clId="{68B982A4-A6A9-4E27-8350-F10C0935AC09}" dt="2022-07-04T10:40:53.259" v="1031"/>
          <ac:spMkLst>
            <pc:docMk/>
            <pc:sldMk cId="39119625" sldId="320"/>
            <ac:spMk id="23" creationId="{45E439F9-25F6-45BA-A9B8-E77E248FB569}"/>
          </ac:spMkLst>
        </pc:spChg>
        <pc:spChg chg="add del mod">
          <ac:chgData name="Lison RAMBLIERE" userId="3b1d87e2-7411-4bbb-a9d4-3b0dfba2fbdf" providerId="ADAL" clId="{68B982A4-A6A9-4E27-8350-F10C0935AC09}" dt="2022-07-04T10:40:53.259" v="1031"/>
          <ac:spMkLst>
            <pc:docMk/>
            <pc:sldMk cId="39119625" sldId="320"/>
            <ac:spMk id="24" creationId="{2D6E06AE-D7C6-4482-BDDA-CD2ABB8B9DDD}"/>
          </ac:spMkLst>
        </pc:spChg>
        <pc:spChg chg="add del mod">
          <ac:chgData name="Lison RAMBLIERE" userId="3b1d87e2-7411-4bbb-a9d4-3b0dfba2fbdf" providerId="ADAL" clId="{68B982A4-A6A9-4E27-8350-F10C0935AC09}" dt="2022-07-04T10:40:53.259" v="1031"/>
          <ac:spMkLst>
            <pc:docMk/>
            <pc:sldMk cId="39119625" sldId="320"/>
            <ac:spMk id="25" creationId="{B3ADFCC8-400C-44F3-B8E0-ECF756F13126}"/>
          </ac:spMkLst>
        </pc:spChg>
        <pc:spChg chg="add del mod">
          <ac:chgData name="Lison RAMBLIERE" userId="3b1d87e2-7411-4bbb-a9d4-3b0dfba2fbdf" providerId="ADAL" clId="{68B982A4-A6A9-4E27-8350-F10C0935AC09}" dt="2022-07-04T10:40:53.259" v="1031"/>
          <ac:spMkLst>
            <pc:docMk/>
            <pc:sldMk cId="39119625" sldId="320"/>
            <ac:spMk id="26" creationId="{82877419-3FC6-440C-8FF3-A08CF4DCE516}"/>
          </ac:spMkLst>
        </pc:spChg>
        <pc:spChg chg="add del mod">
          <ac:chgData name="Lison RAMBLIERE" userId="3b1d87e2-7411-4bbb-a9d4-3b0dfba2fbdf" providerId="ADAL" clId="{68B982A4-A6A9-4E27-8350-F10C0935AC09}" dt="2022-07-04T10:40:51.960" v="1030"/>
          <ac:spMkLst>
            <pc:docMk/>
            <pc:sldMk cId="39119625" sldId="320"/>
            <ac:spMk id="27" creationId="{0762271D-5F2D-496A-B41F-767D35DF0A9E}"/>
          </ac:spMkLst>
        </pc:spChg>
        <pc:spChg chg="add del mod">
          <ac:chgData name="Lison RAMBLIERE" userId="3b1d87e2-7411-4bbb-a9d4-3b0dfba2fbdf" providerId="ADAL" clId="{68B982A4-A6A9-4E27-8350-F10C0935AC09}" dt="2022-07-04T10:40:51.960" v="1030"/>
          <ac:spMkLst>
            <pc:docMk/>
            <pc:sldMk cId="39119625" sldId="320"/>
            <ac:spMk id="28" creationId="{6BCCCA68-99DE-41EE-80D2-6DDBA6EC5EAE}"/>
          </ac:spMkLst>
        </pc:spChg>
        <pc:spChg chg="add del mod">
          <ac:chgData name="Lison RAMBLIERE" userId="3b1d87e2-7411-4bbb-a9d4-3b0dfba2fbdf" providerId="ADAL" clId="{68B982A4-A6A9-4E27-8350-F10C0935AC09}" dt="2022-07-04T10:40:51.960" v="1030"/>
          <ac:spMkLst>
            <pc:docMk/>
            <pc:sldMk cId="39119625" sldId="320"/>
            <ac:spMk id="29" creationId="{547A914B-10EA-4199-A9BA-81026E7EC6CD}"/>
          </ac:spMkLst>
        </pc:spChg>
        <pc:spChg chg="add mod">
          <ac:chgData name="Lison RAMBLIERE" userId="3b1d87e2-7411-4bbb-a9d4-3b0dfba2fbdf" providerId="ADAL" clId="{68B982A4-A6A9-4E27-8350-F10C0935AC09}" dt="2022-07-04T10:43:26.950" v="1136" actId="14100"/>
          <ac:spMkLst>
            <pc:docMk/>
            <pc:sldMk cId="39119625" sldId="320"/>
            <ac:spMk id="31" creationId="{0DADB69D-2579-43CC-AAD7-3C2216CB18C5}"/>
          </ac:spMkLst>
        </pc:spChg>
        <pc:spChg chg="add del">
          <ac:chgData name="Lison RAMBLIERE" userId="3b1d87e2-7411-4bbb-a9d4-3b0dfba2fbdf" providerId="ADAL" clId="{68B982A4-A6A9-4E27-8350-F10C0935AC09}" dt="2022-07-04T10:40:51.541" v="1029"/>
          <ac:spMkLst>
            <pc:docMk/>
            <pc:sldMk cId="39119625" sldId="320"/>
            <ac:spMk id="32" creationId="{51284FBE-7B4C-4BBB-9FA1-0173DA8B52E7}"/>
          </ac:spMkLst>
        </pc:spChg>
        <pc:spChg chg="add del">
          <ac:chgData name="Lison RAMBLIERE" userId="3b1d87e2-7411-4bbb-a9d4-3b0dfba2fbdf" providerId="ADAL" clId="{68B982A4-A6A9-4E27-8350-F10C0935AC09}" dt="2022-07-04T10:40:51.541" v="1029"/>
          <ac:spMkLst>
            <pc:docMk/>
            <pc:sldMk cId="39119625" sldId="320"/>
            <ac:spMk id="33" creationId="{D9A0095E-EF5A-467C-8917-C1D3297EC8B9}"/>
          </ac:spMkLst>
        </pc:spChg>
        <pc:spChg chg="add del">
          <ac:chgData name="Lison RAMBLIERE" userId="3b1d87e2-7411-4bbb-a9d4-3b0dfba2fbdf" providerId="ADAL" clId="{68B982A4-A6A9-4E27-8350-F10C0935AC09}" dt="2022-07-04T10:40:51.541" v="1029"/>
          <ac:spMkLst>
            <pc:docMk/>
            <pc:sldMk cId="39119625" sldId="320"/>
            <ac:spMk id="34" creationId="{62064297-973E-4224-8C5C-375E91459E19}"/>
          </ac:spMkLst>
        </pc:spChg>
        <pc:spChg chg="add del">
          <ac:chgData name="Lison RAMBLIERE" userId="3b1d87e2-7411-4bbb-a9d4-3b0dfba2fbdf" providerId="ADAL" clId="{68B982A4-A6A9-4E27-8350-F10C0935AC09}" dt="2022-07-04T10:40:51.541" v="1029"/>
          <ac:spMkLst>
            <pc:docMk/>
            <pc:sldMk cId="39119625" sldId="320"/>
            <ac:spMk id="35" creationId="{2B3DE4E1-6661-422E-B689-C5588BD43EAB}"/>
          </ac:spMkLst>
        </pc:spChg>
        <pc:spChg chg="add del">
          <ac:chgData name="Lison RAMBLIERE" userId="3b1d87e2-7411-4bbb-a9d4-3b0dfba2fbdf" providerId="ADAL" clId="{68B982A4-A6A9-4E27-8350-F10C0935AC09}" dt="2022-07-04T10:40:51.541" v="1029"/>
          <ac:spMkLst>
            <pc:docMk/>
            <pc:sldMk cId="39119625" sldId="320"/>
            <ac:spMk id="36" creationId="{1B6FC057-C050-4A54-A682-9168FFDF5B39}"/>
          </ac:spMkLst>
        </pc:spChg>
        <pc:spChg chg="add del">
          <ac:chgData name="Lison RAMBLIERE" userId="3b1d87e2-7411-4bbb-a9d4-3b0dfba2fbdf" providerId="ADAL" clId="{68B982A4-A6A9-4E27-8350-F10C0935AC09}" dt="2022-07-04T10:40:51.541" v="1029"/>
          <ac:spMkLst>
            <pc:docMk/>
            <pc:sldMk cId="39119625" sldId="320"/>
            <ac:spMk id="37" creationId="{28296CB4-F2DB-444C-8BFF-CDB2C0EC64C1}"/>
          </ac:spMkLst>
        </pc:spChg>
        <pc:spChg chg="add del">
          <ac:chgData name="Lison RAMBLIERE" userId="3b1d87e2-7411-4bbb-a9d4-3b0dfba2fbdf" providerId="ADAL" clId="{68B982A4-A6A9-4E27-8350-F10C0935AC09}" dt="2022-07-04T10:40:51.541" v="1029"/>
          <ac:spMkLst>
            <pc:docMk/>
            <pc:sldMk cId="39119625" sldId="320"/>
            <ac:spMk id="38" creationId="{A754BE72-8C6E-466E-B544-8C606A037A15}"/>
          </ac:spMkLst>
        </pc:spChg>
        <pc:spChg chg="add del">
          <ac:chgData name="Lison RAMBLIERE" userId="3b1d87e2-7411-4bbb-a9d4-3b0dfba2fbdf" providerId="ADAL" clId="{68B982A4-A6A9-4E27-8350-F10C0935AC09}" dt="2022-07-04T10:40:51.541" v="1029"/>
          <ac:spMkLst>
            <pc:docMk/>
            <pc:sldMk cId="39119625" sldId="320"/>
            <ac:spMk id="39" creationId="{2052C4D9-697F-423E-8020-585164E05A4C}"/>
          </ac:spMkLst>
        </pc:spChg>
        <pc:spChg chg="add del">
          <ac:chgData name="Lison RAMBLIERE" userId="3b1d87e2-7411-4bbb-a9d4-3b0dfba2fbdf" providerId="ADAL" clId="{68B982A4-A6A9-4E27-8350-F10C0935AC09}" dt="2022-07-04T10:40:51.541" v="1029"/>
          <ac:spMkLst>
            <pc:docMk/>
            <pc:sldMk cId="39119625" sldId="320"/>
            <ac:spMk id="40" creationId="{C57591DD-779B-4222-80CA-78033D132663}"/>
          </ac:spMkLst>
        </pc:spChg>
        <pc:spChg chg="add del">
          <ac:chgData name="Lison RAMBLIERE" userId="3b1d87e2-7411-4bbb-a9d4-3b0dfba2fbdf" providerId="ADAL" clId="{68B982A4-A6A9-4E27-8350-F10C0935AC09}" dt="2022-07-04T10:40:51.541" v="1029"/>
          <ac:spMkLst>
            <pc:docMk/>
            <pc:sldMk cId="39119625" sldId="320"/>
            <ac:spMk id="41" creationId="{A0D22F0B-7DB2-4C17-8272-018D75AFCA90}"/>
          </ac:spMkLst>
        </pc:spChg>
        <pc:spChg chg="add del">
          <ac:chgData name="Lison RAMBLIERE" userId="3b1d87e2-7411-4bbb-a9d4-3b0dfba2fbdf" providerId="ADAL" clId="{68B982A4-A6A9-4E27-8350-F10C0935AC09}" dt="2022-07-04T10:40:51.541" v="1029"/>
          <ac:spMkLst>
            <pc:docMk/>
            <pc:sldMk cId="39119625" sldId="320"/>
            <ac:spMk id="42" creationId="{6C97A146-8C91-46D3-8DF3-6AB141D98427}"/>
          </ac:spMkLst>
        </pc:spChg>
        <pc:spChg chg="add del">
          <ac:chgData name="Lison RAMBLIERE" userId="3b1d87e2-7411-4bbb-a9d4-3b0dfba2fbdf" providerId="ADAL" clId="{68B982A4-A6A9-4E27-8350-F10C0935AC09}" dt="2022-07-04T10:40:51.541" v="1029"/>
          <ac:spMkLst>
            <pc:docMk/>
            <pc:sldMk cId="39119625" sldId="320"/>
            <ac:spMk id="43" creationId="{04146EAD-361E-4B1E-8EBC-DBEC48BBAE38}"/>
          </ac:spMkLst>
        </pc:spChg>
        <pc:spChg chg="add del">
          <ac:chgData name="Lison RAMBLIERE" userId="3b1d87e2-7411-4bbb-a9d4-3b0dfba2fbdf" providerId="ADAL" clId="{68B982A4-A6A9-4E27-8350-F10C0935AC09}" dt="2022-07-04T10:40:51.541" v="1029"/>
          <ac:spMkLst>
            <pc:docMk/>
            <pc:sldMk cId="39119625" sldId="320"/>
            <ac:spMk id="44" creationId="{22D54EDE-3C86-4871-84EF-28C4FC2ADBB0}"/>
          </ac:spMkLst>
        </pc:spChg>
        <pc:spChg chg="add del mod">
          <ac:chgData name="Lison RAMBLIERE" userId="3b1d87e2-7411-4bbb-a9d4-3b0dfba2fbdf" providerId="ADAL" clId="{68B982A4-A6A9-4E27-8350-F10C0935AC09}" dt="2022-07-04T11:36:17.276" v="3306" actId="478"/>
          <ac:spMkLst>
            <pc:docMk/>
            <pc:sldMk cId="39119625" sldId="320"/>
            <ac:spMk id="45" creationId="{F5244489-4A7B-47C4-9B9E-5A3D9E69865A}"/>
          </ac:spMkLst>
        </pc:spChg>
        <pc:spChg chg="add del mod">
          <ac:chgData name="Lison RAMBLIERE" userId="3b1d87e2-7411-4bbb-a9d4-3b0dfba2fbdf" providerId="ADAL" clId="{68B982A4-A6A9-4E27-8350-F10C0935AC09}" dt="2022-07-04T11:36:13.829" v="3305" actId="478"/>
          <ac:spMkLst>
            <pc:docMk/>
            <pc:sldMk cId="39119625" sldId="320"/>
            <ac:spMk id="46" creationId="{6717B5E2-B47A-4712-97DF-7AA586795AF9}"/>
          </ac:spMkLst>
        </pc:spChg>
        <pc:spChg chg="add del mod">
          <ac:chgData name="Lison RAMBLIERE" userId="3b1d87e2-7411-4bbb-a9d4-3b0dfba2fbdf" providerId="ADAL" clId="{68B982A4-A6A9-4E27-8350-F10C0935AC09}" dt="2022-07-04T11:36:32.704" v="3370" actId="478"/>
          <ac:spMkLst>
            <pc:docMk/>
            <pc:sldMk cId="39119625" sldId="320"/>
            <ac:spMk id="47" creationId="{20FB6554-075C-4E83-BDB4-E96F310C2AEB}"/>
          </ac:spMkLst>
        </pc:spChg>
        <pc:spChg chg="add mod">
          <ac:chgData name="Lison RAMBLIERE" userId="3b1d87e2-7411-4bbb-a9d4-3b0dfba2fbdf" providerId="ADAL" clId="{68B982A4-A6A9-4E27-8350-F10C0935AC09}" dt="2022-07-04T10:45:10.089" v="1185" actId="1076"/>
          <ac:spMkLst>
            <pc:docMk/>
            <pc:sldMk cId="39119625" sldId="320"/>
            <ac:spMk id="48" creationId="{B423DDDC-C104-46E0-92BA-7AC08A13B568}"/>
          </ac:spMkLst>
        </pc:spChg>
        <pc:spChg chg="add del mod">
          <ac:chgData name="Lison RAMBLIERE" userId="3b1d87e2-7411-4bbb-a9d4-3b0dfba2fbdf" providerId="ADAL" clId="{68B982A4-A6A9-4E27-8350-F10C0935AC09}" dt="2022-07-04T10:42:23.642" v="1094" actId="1076"/>
          <ac:spMkLst>
            <pc:docMk/>
            <pc:sldMk cId="39119625" sldId="320"/>
            <ac:spMk id="230" creationId="{00000000-0000-0000-0000-000000000000}"/>
          </ac:spMkLst>
        </pc:spChg>
        <pc:spChg chg="mod">
          <ac:chgData name="Lison RAMBLIERE" userId="3b1d87e2-7411-4bbb-a9d4-3b0dfba2fbdf" providerId="ADAL" clId="{68B982A4-A6A9-4E27-8350-F10C0935AC09}" dt="2022-07-04T11:36:38.889" v="3371" actId="1076"/>
          <ac:spMkLst>
            <pc:docMk/>
            <pc:sldMk cId="39119625" sldId="320"/>
            <ac:spMk id="231" creationId="{00000000-0000-0000-0000-000000000000}"/>
          </ac:spMkLst>
        </pc:spChg>
      </pc:sldChg>
      <pc:sldChg chg="addSp delSp modSp add">
        <pc:chgData name="Lison RAMBLIERE" userId="3b1d87e2-7411-4bbb-a9d4-3b0dfba2fbdf" providerId="ADAL" clId="{68B982A4-A6A9-4E27-8350-F10C0935AC09}" dt="2022-07-07T09:14:04.289" v="11938" actId="1076"/>
        <pc:sldMkLst>
          <pc:docMk/>
          <pc:sldMk cId="3790729921" sldId="321"/>
        </pc:sldMkLst>
        <pc:spChg chg="add del mod">
          <ac:chgData name="Lison RAMBLIERE" userId="3b1d87e2-7411-4bbb-a9d4-3b0dfba2fbdf" providerId="ADAL" clId="{68B982A4-A6A9-4E27-8350-F10C0935AC09}" dt="2022-07-04T10:52:46.074" v="1390"/>
          <ac:spMkLst>
            <pc:docMk/>
            <pc:sldMk cId="3790729921" sldId="321"/>
            <ac:spMk id="3" creationId="{0E3E310E-BC64-4218-A1EA-C2F9AD504D86}"/>
          </ac:spMkLst>
        </pc:spChg>
        <pc:spChg chg="add del mod">
          <ac:chgData name="Lison RAMBLIERE" userId="3b1d87e2-7411-4bbb-a9d4-3b0dfba2fbdf" providerId="ADAL" clId="{68B982A4-A6A9-4E27-8350-F10C0935AC09}" dt="2022-07-04T10:52:46.074" v="1390"/>
          <ac:spMkLst>
            <pc:docMk/>
            <pc:sldMk cId="3790729921" sldId="321"/>
            <ac:spMk id="4" creationId="{0C1ED7FE-B34E-45D6-B57C-C00D2EB1264B}"/>
          </ac:spMkLst>
        </pc:spChg>
        <pc:spChg chg="add del mod">
          <ac:chgData name="Lison RAMBLIERE" userId="3b1d87e2-7411-4bbb-a9d4-3b0dfba2fbdf" providerId="ADAL" clId="{68B982A4-A6A9-4E27-8350-F10C0935AC09}" dt="2022-07-04T10:52:46.074" v="1390"/>
          <ac:spMkLst>
            <pc:docMk/>
            <pc:sldMk cId="3790729921" sldId="321"/>
            <ac:spMk id="5" creationId="{35EC0C97-51AE-4986-A3D4-BBC0180B4A29}"/>
          </ac:spMkLst>
        </pc:spChg>
        <pc:spChg chg="mod">
          <ac:chgData name="Lison RAMBLIERE" userId="3b1d87e2-7411-4bbb-a9d4-3b0dfba2fbdf" providerId="ADAL" clId="{68B982A4-A6A9-4E27-8350-F10C0935AC09}" dt="2022-07-07T09:14:04.289" v="11938" actId="1076"/>
          <ac:spMkLst>
            <pc:docMk/>
            <pc:sldMk cId="3790729921" sldId="321"/>
            <ac:spMk id="5" creationId="{A7FA4055-BAB1-406C-B53B-2481D714407E}"/>
          </ac:spMkLst>
        </pc:spChg>
        <pc:spChg chg="add del mod">
          <ac:chgData name="Lison RAMBLIERE" userId="3b1d87e2-7411-4bbb-a9d4-3b0dfba2fbdf" providerId="ADAL" clId="{68B982A4-A6A9-4E27-8350-F10C0935AC09}" dt="2022-07-04T10:52:46.074" v="1390"/>
          <ac:spMkLst>
            <pc:docMk/>
            <pc:sldMk cId="3790729921" sldId="321"/>
            <ac:spMk id="6" creationId="{23C25437-49E2-492C-B533-0873F0686DAD}"/>
          </ac:spMkLst>
        </pc:spChg>
        <pc:spChg chg="add del mod">
          <ac:chgData name="Lison RAMBLIERE" userId="3b1d87e2-7411-4bbb-a9d4-3b0dfba2fbdf" providerId="ADAL" clId="{68B982A4-A6A9-4E27-8350-F10C0935AC09}" dt="2022-07-04T10:52:46.074" v="1390"/>
          <ac:spMkLst>
            <pc:docMk/>
            <pc:sldMk cId="3790729921" sldId="321"/>
            <ac:spMk id="7" creationId="{19305BC1-B0F9-4645-9D9A-BDAC91966BB7}"/>
          </ac:spMkLst>
        </pc:spChg>
        <pc:spChg chg="add del mod">
          <ac:chgData name="Lison RAMBLIERE" userId="3b1d87e2-7411-4bbb-a9d4-3b0dfba2fbdf" providerId="ADAL" clId="{68B982A4-A6A9-4E27-8350-F10C0935AC09}" dt="2022-07-04T10:53:16.794" v="1394"/>
          <ac:spMkLst>
            <pc:docMk/>
            <pc:sldMk cId="3790729921" sldId="321"/>
            <ac:spMk id="8" creationId="{1513E148-87FF-43F5-B581-79A7108F28EB}"/>
          </ac:spMkLst>
        </pc:spChg>
        <pc:spChg chg="add del mod">
          <ac:chgData name="Lison RAMBLIERE" userId="3b1d87e2-7411-4bbb-a9d4-3b0dfba2fbdf" providerId="ADAL" clId="{68B982A4-A6A9-4E27-8350-F10C0935AC09}" dt="2022-07-04T10:53:16.794" v="1394"/>
          <ac:spMkLst>
            <pc:docMk/>
            <pc:sldMk cId="3790729921" sldId="321"/>
            <ac:spMk id="9" creationId="{6170994F-18F2-4DEC-A4ED-A2345A7E2426}"/>
          </ac:spMkLst>
        </pc:spChg>
        <pc:spChg chg="add del mod">
          <ac:chgData name="Lison RAMBLIERE" userId="3b1d87e2-7411-4bbb-a9d4-3b0dfba2fbdf" providerId="ADAL" clId="{68B982A4-A6A9-4E27-8350-F10C0935AC09}" dt="2022-07-04T10:53:16.794" v="1394"/>
          <ac:spMkLst>
            <pc:docMk/>
            <pc:sldMk cId="3790729921" sldId="321"/>
            <ac:spMk id="10" creationId="{C61BF482-4160-4BE1-A071-9852D5A74D66}"/>
          </ac:spMkLst>
        </pc:spChg>
        <pc:spChg chg="add del mod">
          <ac:chgData name="Lison RAMBLIERE" userId="3b1d87e2-7411-4bbb-a9d4-3b0dfba2fbdf" providerId="ADAL" clId="{68B982A4-A6A9-4E27-8350-F10C0935AC09}" dt="2022-07-04T10:53:16.794" v="1394"/>
          <ac:spMkLst>
            <pc:docMk/>
            <pc:sldMk cId="3790729921" sldId="321"/>
            <ac:spMk id="11" creationId="{92ACB9AA-16B1-4D8D-B68A-A6EFC78E791C}"/>
          </ac:spMkLst>
        </pc:spChg>
        <pc:spChg chg="add del mod">
          <ac:chgData name="Lison RAMBLIERE" userId="3b1d87e2-7411-4bbb-a9d4-3b0dfba2fbdf" providerId="ADAL" clId="{68B982A4-A6A9-4E27-8350-F10C0935AC09}" dt="2022-07-04T10:53:16.794" v="1394"/>
          <ac:spMkLst>
            <pc:docMk/>
            <pc:sldMk cId="3790729921" sldId="321"/>
            <ac:spMk id="12" creationId="{01196E3C-E4D0-4ECE-AA30-AE58997787DC}"/>
          </ac:spMkLst>
        </pc:spChg>
        <pc:spChg chg="add del mod">
          <ac:chgData name="Lison RAMBLIERE" userId="3b1d87e2-7411-4bbb-a9d4-3b0dfba2fbdf" providerId="ADAL" clId="{68B982A4-A6A9-4E27-8350-F10C0935AC09}" dt="2022-07-04T10:53:31.518" v="1398"/>
          <ac:spMkLst>
            <pc:docMk/>
            <pc:sldMk cId="3790729921" sldId="321"/>
            <ac:spMk id="13" creationId="{3D00C171-F732-4EFE-B437-A173AD623D51}"/>
          </ac:spMkLst>
        </pc:spChg>
        <pc:spChg chg="add del mod">
          <ac:chgData name="Lison RAMBLIERE" userId="3b1d87e2-7411-4bbb-a9d4-3b0dfba2fbdf" providerId="ADAL" clId="{68B982A4-A6A9-4E27-8350-F10C0935AC09}" dt="2022-07-04T10:53:31.518" v="1398"/>
          <ac:spMkLst>
            <pc:docMk/>
            <pc:sldMk cId="3790729921" sldId="321"/>
            <ac:spMk id="14" creationId="{7ED22A19-2B48-49D6-96E8-3F43CAE834D3}"/>
          </ac:spMkLst>
        </pc:spChg>
        <pc:spChg chg="add del mod">
          <ac:chgData name="Lison RAMBLIERE" userId="3b1d87e2-7411-4bbb-a9d4-3b0dfba2fbdf" providerId="ADAL" clId="{68B982A4-A6A9-4E27-8350-F10C0935AC09}" dt="2022-07-04T10:53:31.518" v="1398"/>
          <ac:spMkLst>
            <pc:docMk/>
            <pc:sldMk cId="3790729921" sldId="321"/>
            <ac:spMk id="15" creationId="{69D84F43-C114-4FE8-93CF-97800F02ED8B}"/>
          </ac:spMkLst>
        </pc:spChg>
        <pc:spChg chg="add del mod">
          <ac:chgData name="Lison RAMBLIERE" userId="3b1d87e2-7411-4bbb-a9d4-3b0dfba2fbdf" providerId="ADAL" clId="{68B982A4-A6A9-4E27-8350-F10C0935AC09}" dt="2022-07-04T10:53:31.518" v="1398"/>
          <ac:spMkLst>
            <pc:docMk/>
            <pc:sldMk cId="3790729921" sldId="321"/>
            <ac:spMk id="16" creationId="{49593780-664B-4C62-B923-19B5B721979D}"/>
          </ac:spMkLst>
        </pc:spChg>
        <pc:spChg chg="add del mod">
          <ac:chgData name="Lison RAMBLIERE" userId="3b1d87e2-7411-4bbb-a9d4-3b0dfba2fbdf" providerId="ADAL" clId="{68B982A4-A6A9-4E27-8350-F10C0935AC09}" dt="2022-07-04T10:53:31.518" v="1398"/>
          <ac:spMkLst>
            <pc:docMk/>
            <pc:sldMk cId="3790729921" sldId="321"/>
            <ac:spMk id="17" creationId="{BBF34EFF-F273-4C5C-A9C3-66FF687D125A}"/>
          </ac:spMkLst>
        </pc:spChg>
        <pc:spChg chg="add del">
          <ac:chgData name="Lison RAMBLIERE" userId="3b1d87e2-7411-4bbb-a9d4-3b0dfba2fbdf" providerId="ADAL" clId="{68B982A4-A6A9-4E27-8350-F10C0935AC09}" dt="2022-07-04T10:53:30.889" v="1397"/>
          <ac:spMkLst>
            <pc:docMk/>
            <pc:sldMk cId="3790729921" sldId="321"/>
            <ac:spMk id="20" creationId="{520EE255-9784-48AA-AAF0-1F86C97B48F9}"/>
          </ac:spMkLst>
        </pc:spChg>
        <pc:spChg chg="mod">
          <ac:chgData name="Lison RAMBLIERE" userId="3b1d87e2-7411-4bbb-a9d4-3b0dfba2fbdf" providerId="ADAL" clId="{68B982A4-A6A9-4E27-8350-F10C0935AC09}" dt="2022-07-04T10:51:44.625" v="1381" actId="14100"/>
          <ac:spMkLst>
            <pc:docMk/>
            <pc:sldMk cId="3790729921" sldId="321"/>
            <ac:spMk id="230" creationId="{00000000-0000-0000-0000-000000000000}"/>
          </ac:spMkLst>
        </pc:spChg>
        <pc:spChg chg="mod">
          <ac:chgData name="Lison RAMBLIERE" userId="3b1d87e2-7411-4bbb-a9d4-3b0dfba2fbdf" providerId="ADAL" clId="{68B982A4-A6A9-4E27-8350-F10C0935AC09}" dt="2022-07-04T10:33:49.774" v="603" actId="20577"/>
          <ac:spMkLst>
            <pc:docMk/>
            <pc:sldMk cId="3790729921" sldId="321"/>
            <ac:spMk id="231" creationId="{00000000-0000-0000-0000-000000000000}"/>
          </ac:spMkLst>
        </pc:spChg>
      </pc:sldChg>
      <pc:sldChg chg="addSp delSp modSp add">
        <pc:chgData name="Lison RAMBLIERE" userId="3b1d87e2-7411-4bbb-a9d4-3b0dfba2fbdf" providerId="ADAL" clId="{68B982A4-A6A9-4E27-8350-F10C0935AC09}" dt="2022-07-05T11:58:11.137" v="10264" actId="20577"/>
        <pc:sldMkLst>
          <pc:docMk/>
          <pc:sldMk cId="517515794" sldId="322"/>
        </pc:sldMkLst>
        <pc:spChg chg="del">
          <ac:chgData name="Lison RAMBLIERE" userId="3b1d87e2-7411-4bbb-a9d4-3b0dfba2fbdf" providerId="ADAL" clId="{68B982A4-A6A9-4E27-8350-F10C0935AC09}" dt="2022-07-04T11:10:30.489" v="1841"/>
          <ac:spMkLst>
            <pc:docMk/>
            <pc:sldMk cId="517515794" sldId="322"/>
            <ac:spMk id="2" creationId="{7D7AF484-0421-4109-93F4-B7AA0FBED957}"/>
          </ac:spMkLst>
        </pc:spChg>
        <pc:spChg chg="del">
          <ac:chgData name="Lison RAMBLIERE" userId="3b1d87e2-7411-4bbb-a9d4-3b0dfba2fbdf" providerId="ADAL" clId="{68B982A4-A6A9-4E27-8350-F10C0935AC09}" dt="2022-07-04T11:10:30.489" v="1841"/>
          <ac:spMkLst>
            <pc:docMk/>
            <pc:sldMk cId="517515794" sldId="322"/>
            <ac:spMk id="3" creationId="{2FBC535A-1CB7-48A0-B67A-80685473F7E3}"/>
          </ac:spMkLst>
        </pc:spChg>
        <pc:spChg chg="del">
          <ac:chgData name="Lison RAMBLIERE" userId="3b1d87e2-7411-4bbb-a9d4-3b0dfba2fbdf" providerId="ADAL" clId="{68B982A4-A6A9-4E27-8350-F10C0935AC09}" dt="2022-07-04T11:10:30.489" v="1841"/>
          <ac:spMkLst>
            <pc:docMk/>
            <pc:sldMk cId="517515794" sldId="322"/>
            <ac:spMk id="4" creationId="{F14B4F6A-F390-4777-A59D-6CA8A6354F4A}"/>
          </ac:spMkLst>
        </pc:spChg>
        <pc:spChg chg="add del mod">
          <ac:chgData name="Lison RAMBLIERE" userId="3b1d87e2-7411-4bbb-a9d4-3b0dfba2fbdf" providerId="ADAL" clId="{68B982A4-A6A9-4E27-8350-F10C0935AC09}" dt="2022-07-04T11:11:14.925" v="1902" actId="478"/>
          <ac:spMkLst>
            <pc:docMk/>
            <pc:sldMk cId="517515794" sldId="322"/>
            <ac:spMk id="6" creationId="{87AF156A-9519-47B4-AF87-F160BFE00F89}"/>
          </ac:spMkLst>
        </pc:spChg>
        <pc:spChg chg="add mod">
          <ac:chgData name="Lison RAMBLIERE" userId="3b1d87e2-7411-4bbb-a9d4-3b0dfba2fbdf" providerId="ADAL" clId="{68B982A4-A6A9-4E27-8350-F10C0935AC09}" dt="2022-07-04T11:11:32.094" v="1945" actId="20577"/>
          <ac:spMkLst>
            <pc:docMk/>
            <pc:sldMk cId="517515794" sldId="322"/>
            <ac:spMk id="7" creationId="{36804F69-80D1-45CC-987A-F3BF91C281A1}"/>
          </ac:spMkLst>
        </pc:spChg>
        <pc:spChg chg="add mod">
          <ac:chgData name="Lison RAMBLIERE" userId="3b1d87e2-7411-4bbb-a9d4-3b0dfba2fbdf" providerId="ADAL" clId="{68B982A4-A6A9-4E27-8350-F10C0935AC09}" dt="2022-07-04T11:11:31.555" v="1944" actId="20577"/>
          <ac:spMkLst>
            <pc:docMk/>
            <pc:sldMk cId="517515794" sldId="322"/>
            <ac:spMk id="8" creationId="{F584A5EC-F4A5-44C8-B16D-4E8BA9AD1F5D}"/>
          </ac:spMkLst>
        </pc:spChg>
        <pc:spChg chg="add mod">
          <ac:chgData name="Lison RAMBLIERE" userId="3b1d87e2-7411-4bbb-a9d4-3b0dfba2fbdf" providerId="ADAL" clId="{68B982A4-A6A9-4E27-8350-F10C0935AC09}" dt="2022-07-04T11:11:32.875" v="1946" actId="20577"/>
          <ac:spMkLst>
            <pc:docMk/>
            <pc:sldMk cId="517515794" sldId="322"/>
            <ac:spMk id="9" creationId="{DAFC887A-0905-43E9-AA2C-1CAC236A73F6}"/>
          </ac:spMkLst>
        </pc:spChg>
        <pc:spChg chg="add mod">
          <ac:chgData name="Lison RAMBLIERE" userId="3b1d87e2-7411-4bbb-a9d4-3b0dfba2fbdf" providerId="ADAL" clId="{68B982A4-A6A9-4E27-8350-F10C0935AC09}" dt="2022-07-04T11:11:34.185" v="1948" actId="20577"/>
          <ac:spMkLst>
            <pc:docMk/>
            <pc:sldMk cId="517515794" sldId="322"/>
            <ac:spMk id="10" creationId="{C507ABBA-0A2A-40B6-B920-CF6235B7C2B2}"/>
          </ac:spMkLst>
        </pc:spChg>
        <pc:spChg chg="add mod">
          <ac:chgData name="Lison RAMBLIERE" userId="3b1d87e2-7411-4bbb-a9d4-3b0dfba2fbdf" providerId="ADAL" clId="{68B982A4-A6A9-4E27-8350-F10C0935AC09}" dt="2022-07-04T11:11:33.580" v="1947" actId="20577"/>
          <ac:spMkLst>
            <pc:docMk/>
            <pc:sldMk cId="517515794" sldId="322"/>
            <ac:spMk id="11" creationId="{C07626F1-9303-4B52-B43C-09458D626224}"/>
          </ac:spMkLst>
        </pc:spChg>
        <pc:spChg chg="add mod">
          <ac:chgData name="Lison RAMBLIERE" userId="3b1d87e2-7411-4bbb-a9d4-3b0dfba2fbdf" providerId="ADAL" clId="{68B982A4-A6A9-4E27-8350-F10C0935AC09}" dt="2022-07-04T11:11:36.078" v="1949" actId="20577"/>
          <ac:spMkLst>
            <pc:docMk/>
            <pc:sldMk cId="517515794" sldId="322"/>
            <ac:spMk id="12" creationId="{1CC66076-3169-45C7-AF97-4DB7F0C6AAB0}"/>
          </ac:spMkLst>
        </pc:spChg>
        <pc:spChg chg="add mod">
          <ac:chgData name="Lison RAMBLIERE" userId="3b1d87e2-7411-4bbb-a9d4-3b0dfba2fbdf" providerId="ADAL" clId="{68B982A4-A6A9-4E27-8350-F10C0935AC09}" dt="2022-07-04T11:11:30.627" v="1943" actId="20577"/>
          <ac:spMkLst>
            <pc:docMk/>
            <pc:sldMk cId="517515794" sldId="322"/>
            <ac:spMk id="13" creationId="{A7CECE5D-2BA4-4125-9DE8-E0364CF46C35}"/>
          </ac:spMkLst>
        </pc:spChg>
        <pc:spChg chg="add mod">
          <ac:chgData name="Lison RAMBLIERE" userId="3b1d87e2-7411-4bbb-a9d4-3b0dfba2fbdf" providerId="ADAL" clId="{68B982A4-A6A9-4E27-8350-F10C0935AC09}" dt="2022-07-04T11:11:21.138" v="1904" actId="14100"/>
          <ac:spMkLst>
            <pc:docMk/>
            <pc:sldMk cId="517515794" sldId="322"/>
            <ac:spMk id="15" creationId="{D2AE15E1-5FFF-477E-B32B-08BC0652026B}"/>
          </ac:spMkLst>
        </pc:spChg>
        <pc:spChg chg="add mod">
          <ac:chgData name="Lison RAMBLIERE" userId="3b1d87e2-7411-4bbb-a9d4-3b0dfba2fbdf" providerId="ADAL" clId="{68B982A4-A6A9-4E27-8350-F10C0935AC09}" dt="2022-07-05T11:58:11.137" v="10264" actId="20577"/>
          <ac:spMkLst>
            <pc:docMk/>
            <pc:sldMk cId="517515794" sldId="322"/>
            <ac:spMk id="16" creationId="{3EF1EAD5-8404-4E57-9E5C-7C383BD0C7F8}"/>
          </ac:spMkLst>
        </pc:spChg>
      </pc:sldChg>
      <pc:sldChg chg="addSp delSp modSp add">
        <pc:chgData name="Lison RAMBLIERE" userId="3b1d87e2-7411-4bbb-a9d4-3b0dfba2fbdf" providerId="ADAL" clId="{68B982A4-A6A9-4E27-8350-F10C0935AC09}" dt="2022-07-07T09:14:25.601" v="11942" actId="14100"/>
        <pc:sldMkLst>
          <pc:docMk/>
          <pc:sldMk cId="3282839136" sldId="324"/>
        </pc:sldMkLst>
        <pc:spChg chg="add del mod">
          <ac:chgData name="Lison RAMBLIERE" userId="3b1d87e2-7411-4bbb-a9d4-3b0dfba2fbdf" providerId="ADAL" clId="{68B982A4-A6A9-4E27-8350-F10C0935AC09}" dt="2022-07-04T11:26:12.079" v="2748" actId="478"/>
          <ac:spMkLst>
            <pc:docMk/>
            <pc:sldMk cId="3282839136" sldId="324"/>
            <ac:spMk id="2" creationId="{3C769169-99B6-4808-A749-CC6C9B978222}"/>
          </ac:spMkLst>
        </pc:spChg>
        <pc:spChg chg="add">
          <ac:chgData name="Lison RAMBLIERE" userId="3b1d87e2-7411-4bbb-a9d4-3b0dfba2fbdf" providerId="ADAL" clId="{68B982A4-A6A9-4E27-8350-F10C0935AC09}" dt="2022-07-04T11:17:22.188" v="2401"/>
          <ac:spMkLst>
            <pc:docMk/>
            <pc:sldMk cId="3282839136" sldId="324"/>
            <ac:spMk id="18" creationId="{E1F744CC-D526-4CFA-9A11-D86C9B7EB8EE}"/>
          </ac:spMkLst>
        </pc:spChg>
        <pc:spChg chg="add">
          <ac:chgData name="Lison RAMBLIERE" userId="3b1d87e2-7411-4bbb-a9d4-3b0dfba2fbdf" providerId="ADAL" clId="{68B982A4-A6A9-4E27-8350-F10C0935AC09}" dt="2022-07-04T11:17:22.188" v="2401"/>
          <ac:spMkLst>
            <pc:docMk/>
            <pc:sldMk cId="3282839136" sldId="324"/>
            <ac:spMk id="19" creationId="{579727E9-7855-462C-9F02-8F455A566C10}"/>
          </ac:spMkLst>
        </pc:spChg>
        <pc:spChg chg="add">
          <ac:chgData name="Lison RAMBLIERE" userId="3b1d87e2-7411-4bbb-a9d4-3b0dfba2fbdf" providerId="ADAL" clId="{68B982A4-A6A9-4E27-8350-F10C0935AC09}" dt="2022-07-04T11:17:22.188" v="2401"/>
          <ac:spMkLst>
            <pc:docMk/>
            <pc:sldMk cId="3282839136" sldId="324"/>
            <ac:spMk id="20" creationId="{E08ACF61-406A-4A33-B5B1-0A98ECB61360}"/>
          </ac:spMkLst>
        </pc:spChg>
        <pc:spChg chg="add">
          <ac:chgData name="Lison RAMBLIERE" userId="3b1d87e2-7411-4bbb-a9d4-3b0dfba2fbdf" providerId="ADAL" clId="{68B982A4-A6A9-4E27-8350-F10C0935AC09}" dt="2022-07-04T11:17:22.188" v="2401"/>
          <ac:spMkLst>
            <pc:docMk/>
            <pc:sldMk cId="3282839136" sldId="324"/>
            <ac:spMk id="21" creationId="{0F692032-F7C8-4C29-9C8C-37C8F031AEA8}"/>
          </ac:spMkLst>
        </pc:spChg>
        <pc:spChg chg="add">
          <ac:chgData name="Lison RAMBLIERE" userId="3b1d87e2-7411-4bbb-a9d4-3b0dfba2fbdf" providerId="ADAL" clId="{68B982A4-A6A9-4E27-8350-F10C0935AC09}" dt="2022-07-04T11:17:22.188" v="2401"/>
          <ac:spMkLst>
            <pc:docMk/>
            <pc:sldMk cId="3282839136" sldId="324"/>
            <ac:spMk id="22" creationId="{3EDE9653-96CE-4FAB-9176-BC02DCBD0D83}"/>
          </ac:spMkLst>
        </pc:spChg>
        <pc:spChg chg="add">
          <ac:chgData name="Lison RAMBLIERE" userId="3b1d87e2-7411-4bbb-a9d4-3b0dfba2fbdf" providerId="ADAL" clId="{68B982A4-A6A9-4E27-8350-F10C0935AC09}" dt="2022-07-04T11:17:22.188" v="2401"/>
          <ac:spMkLst>
            <pc:docMk/>
            <pc:sldMk cId="3282839136" sldId="324"/>
            <ac:spMk id="23" creationId="{EDD0714C-CFED-470D-840F-DA5C44532663}"/>
          </ac:spMkLst>
        </pc:spChg>
        <pc:spChg chg="add">
          <ac:chgData name="Lison RAMBLIERE" userId="3b1d87e2-7411-4bbb-a9d4-3b0dfba2fbdf" providerId="ADAL" clId="{68B982A4-A6A9-4E27-8350-F10C0935AC09}" dt="2022-07-04T11:17:22.188" v="2401"/>
          <ac:spMkLst>
            <pc:docMk/>
            <pc:sldMk cId="3282839136" sldId="324"/>
            <ac:spMk id="24" creationId="{66E60549-E51E-46D6-9D8E-E79A264CBA73}"/>
          </ac:spMkLst>
        </pc:spChg>
        <pc:spChg chg="add mod topLvl">
          <ac:chgData name="Lison RAMBLIERE" userId="3b1d87e2-7411-4bbb-a9d4-3b0dfba2fbdf" providerId="ADAL" clId="{68B982A4-A6A9-4E27-8350-F10C0935AC09}" dt="2022-07-04T11:18:31.034" v="2423" actId="165"/>
          <ac:spMkLst>
            <pc:docMk/>
            <pc:sldMk cId="3282839136" sldId="324"/>
            <ac:spMk id="28" creationId="{2F7180FB-EBA3-4EA7-8733-8E9D352C73E4}"/>
          </ac:spMkLst>
        </pc:spChg>
        <pc:spChg chg="add mod topLvl">
          <ac:chgData name="Lison RAMBLIERE" userId="3b1d87e2-7411-4bbb-a9d4-3b0dfba2fbdf" providerId="ADAL" clId="{68B982A4-A6A9-4E27-8350-F10C0935AC09}" dt="2022-07-04T11:18:31.034" v="2423" actId="165"/>
          <ac:spMkLst>
            <pc:docMk/>
            <pc:sldMk cId="3282839136" sldId="324"/>
            <ac:spMk id="29" creationId="{9356193C-A423-48AD-966A-203FF0BEF69D}"/>
          </ac:spMkLst>
        </pc:spChg>
        <pc:spChg chg="add mod topLvl">
          <ac:chgData name="Lison RAMBLIERE" userId="3b1d87e2-7411-4bbb-a9d4-3b0dfba2fbdf" providerId="ADAL" clId="{68B982A4-A6A9-4E27-8350-F10C0935AC09}" dt="2022-07-04T11:18:31.034" v="2423" actId="165"/>
          <ac:spMkLst>
            <pc:docMk/>
            <pc:sldMk cId="3282839136" sldId="324"/>
            <ac:spMk id="30" creationId="{D98E98E5-B866-4F7A-8A9F-8EDCBD78D414}"/>
          </ac:spMkLst>
        </pc:spChg>
        <pc:spChg chg="add mod topLvl">
          <ac:chgData name="Lison RAMBLIERE" userId="3b1d87e2-7411-4bbb-a9d4-3b0dfba2fbdf" providerId="ADAL" clId="{68B982A4-A6A9-4E27-8350-F10C0935AC09}" dt="2022-07-04T11:18:31.034" v="2423" actId="165"/>
          <ac:spMkLst>
            <pc:docMk/>
            <pc:sldMk cId="3282839136" sldId="324"/>
            <ac:spMk id="31" creationId="{9D6408E3-6523-4F33-AA46-AF721E3473E9}"/>
          </ac:spMkLst>
        </pc:spChg>
        <pc:spChg chg="add mod topLvl">
          <ac:chgData name="Lison RAMBLIERE" userId="3b1d87e2-7411-4bbb-a9d4-3b0dfba2fbdf" providerId="ADAL" clId="{68B982A4-A6A9-4E27-8350-F10C0935AC09}" dt="2022-07-04T11:18:31.034" v="2423" actId="165"/>
          <ac:spMkLst>
            <pc:docMk/>
            <pc:sldMk cId="3282839136" sldId="324"/>
            <ac:spMk id="32" creationId="{3A20DA4E-8B02-4D24-BD3B-53931FADDE64}"/>
          </ac:spMkLst>
        </pc:spChg>
        <pc:spChg chg="add mod topLvl">
          <ac:chgData name="Lison RAMBLIERE" userId="3b1d87e2-7411-4bbb-a9d4-3b0dfba2fbdf" providerId="ADAL" clId="{68B982A4-A6A9-4E27-8350-F10C0935AC09}" dt="2022-07-04T11:18:31.034" v="2423" actId="165"/>
          <ac:spMkLst>
            <pc:docMk/>
            <pc:sldMk cId="3282839136" sldId="324"/>
            <ac:spMk id="33" creationId="{6A0E061D-599B-4455-9729-EF0AE16F819C}"/>
          </ac:spMkLst>
        </pc:spChg>
        <pc:spChg chg="add del mod">
          <ac:chgData name="Lison RAMBLIERE" userId="3b1d87e2-7411-4bbb-a9d4-3b0dfba2fbdf" providerId="ADAL" clId="{68B982A4-A6A9-4E27-8350-F10C0935AC09}" dt="2022-07-04T11:18:32.501" v="2424"/>
          <ac:spMkLst>
            <pc:docMk/>
            <pc:sldMk cId="3282839136" sldId="324"/>
            <ac:spMk id="34" creationId="{3B99375C-FCC2-414A-BA4D-606A20874A6B}"/>
          </ac:spMkLst>
        </pc:spChg>
        <pc:spChg chg="add mod">
          <ac:chgData name="Lison RAMBLIERE" userId="3b1d87e2-7411-4bbb-a9d4-3b0dfba2fbdf" providerId="ADAL" clId="{68B982A4-A6A9-4E27-8350-F10C0935AC09}" dt="2022-07-04T13:02:39.088" v="5172" actId="1076"/>
          <ac:spMkLst>
            <pc:docMk/>
            <pc:sldMk cId="3282839136" sldId="324"/>
            <ac:spMk id="36" creationId="{0F02DB2E-D842-42D2-94A5-8D0DC403B7BF}"/>
          </ac:spMkLst>
        </pc:spChg>
        <pc:spChg chg="add del">
          <ac:chgData name="Lison RAMBLIERE" userId="3b1d87e2-7411-4bbb-a9d4-3b0dfba2fbdf" providerId="ADAL" clId="{68B982A4-A6A9-4E27-8350-F10C0935AC09}" dt="2022-07-04T11:26:10.152" v="2747"/>
          <ac:spMkLst>
            <pc:docMk/>
            <pc:sldMk cId="3282839136" sldId="324"/>
            <ac:spMk id="37" creationId="{BA4B9941-52C5-42EF-8256-58472D5B941B}"/>
          </ac:spMkLst>
        </pc:spChg>
        <pc:spChg chg="add mod">
          <ac:chgData name="Lison RAMBLIERE" userId="3b1d87e2-7411-4bbb-a9d4-3b0dfba2fbdf" providerId="ADAL" clId="{68B982A4-A6A9-4E27-8350-F10C0935AC09}" dt="2022-07-07T09:14:25.601" v="11942" actId="14100"/>
          <ac:spMkLst>
            <pc:docMk/>
            <pc:sldMk cId="3282839136" sldId="324"/>
            <ac:spMk id="38" creationId="{FF31884E-9EB4-481C-B92A-949E987EDB30}"/>
          </ac:spMkLst>
        </pc:spChg>
        <pc:grpChg chg="add mod">
          <ac:chgData name="Lison RAMBLIERE" userId="3b1d87e2-7411-4bbb-a9d4-3b0dfba2fbdf" providerId="ADAL" clId="{68B982A4-A6A9-4E27-8350-F10C0935AC09}" dt="2022-07-04T11:17:25.169" v="2402"/>
          <ac:grpSpMkLst>
            <pc:docMk/>
            <pc:sldMk cId="3282839136" sldId="324"/>
            <ac:grpSpMk id="16" creationId="{3C7D35D6-18ED-4AA9-B408-D01516749B14}"/>
          </ac:grpSpMkLst>
        </pc:grpChg>
        <pc:grpChg chg="add mod">
          <ac:chgData name="Lison RAMBLIERE" userId="3b1d87e2-7411-4bbb-a9d4-3b0dfba2fbdf" providerId="ADAL" clId="{68B982A4-A6A9-4E27-8350-F10C0935AC09}" dt="2022-07-04T11:17:25.169" v="2402"/>
          <ac:grpSpMkLst>
            <pc:docMk/>
            <pc:sldMk cId="3282839136" sldId="324"/>
            <ac:grpSpMk id="17" creationId="{559FBFA1-654B-49C2-9DF5-9440F3176B3F}"/>
          </ac:grpSpMkLst>
        </pc:grpChg>
        <pc:grpChg chg="add del mod">
          <ac:chgData name="Lison RAMBLIERE" userId="3b1d87e2-7411-4bbb-a9d4-3b0dfba2fbdf" providerId="ADAL" clId="{68B982A4-A6A9-4E27-8350-F10C0935AC09}" dt="2022-07-04T11:18:40.538" v="2426" actId="1076"/>
          <ac:grpSpMkLst>
            <pc:docMk/>
            <pc:sldMk cId="3282839136" sldId="324"/>
            <ac:grpSpMk id="26" creationId="{BD08B139-87A3-4FAD-A99A-4F9BE584B736}"/>
          </ac:grpSpMkLst>
        </pc:grpChg>
        <pc:grpChg chg="add del mod topLvl">
          <ac:chgData name="Lison RAMBLIERE" userId="3b1d87e2-7411-4bbb-a9d4-3b0dfba2fbdf" providerId="ADAL" clId="{68B982A4-A6A9-4E27-8350-F10C0935AC09}" dt="2022-07-04T11:18:32.501" v="2424"/>
          <ac:grpSpMkLst>
            <pc:docMk/>
            <pc:sldMk cId="3282839136" sldId="324"/>
            <ac:grpSpMk id="27" creationId="{457B8575-5380-4CBA-B542-C0C9262982A7}"/>
          </ac:grpSpMkLst>
        </pc:grpChg>
        <pc:picChg chg="del">
          <ac:chgData name="Lison RAMBLIERE" userId="3b1d87e2-7411-4bbb-a9d4-3b0dfba2fbdf" providerId="ADAL" clId="{68B982A4-A6A9-4E27-8350-F10C0935AC09}" dt="2022-07-04T11:17:20.925" v="2400" actId="478"/>
          <ac:picMkLst>
            <pc:docMk/>
            <pc:sldMk cId="3282839136" sldId="324"/>
            <ac:picMk id="14" creationId="{FB094430-E56E-4CAF-9F87-C7EF093A8223}"/>
          </ac:picMkLst>
        </pc:picChg>
        <pc:picChg chg="add">
          <ac:chgData name="Lison RAMBLIERE" userId="3b1d87e2-7411-4bbb-a9d4-3b0dfba2fbdf" providerId="ADAL" clId="{68B982A4-A6A9-4E27-8350-F10C0935AC09}" dt="2022-07-04T11:17:22.188" v="2401"/>
          <ac:picMkLst>
            <pc:docMk/>
            <pc:sldMk cId="3282839136" sldId="324"/>
            <ac:picMk id="25" creationId="{A279A8E3-4867-4AAA-B926-9C1A394360CC}"/>
          </ac:picMkLst>
        </pc:picChg>
        <pc:picChg chg="add mod">
          <ac:chgData name="Lison RAMBLIERE" userId="3b1d87e2-7411-4bbb-a9d4-3b0dfba2fbdf" providerId="ADAL" clId="{68B982A4-A6A9-4E27-8350-F10C0935AC09}" dt="2022-07-04T11:18:32.501" v="2424"/>
          <ac:picMkLst>
            <pc:docMk/>
            <pc:sldMk cId="3282839136" sldId="324"/>
            <ac:picMk id="35" creationId="{977BD4D9-6922-43A2-A92F-51AB85E417D0}"/>
          </ac:picMkLst>
        </pc:picChg>
      </pc:sldChg>
      <pc:sldChg chg="addSp delSp modSp add modTransition">
        <pc:chgData name="Lison RAMBLIERE" userId="3b1d87e2-7411-4bbb-a9d4-3b0dfba2fbdf" providerId="ADAL" clId="{68B982A4-A6A9-4E27-8350-F10C0935AC09}" dt="2022-07-07T11:02:22.264" v="13422"/>
        <pc:sldMkLst>
          <pc:docMk/>
          <pc:sldMk cId="3064852830" sldId="325"/>
        </pc:sldMkLst>
        <pc:spChg chg="del">
          <ac:chgData name="Lison RAMBLIERE" userId="3b1d87e2-7411-4bbb-a9d4-3b0dfba2fbdf" providerId="ADAL" clId="{68B982A4-A6A9-4E27-8350-F10C0935AC09}" dt="2022-07-04T11:29:34.058" v="2992"/>
          <ac:spMkLst>
            <pc:docMk/>
            <pc:sldMk cId="3064852830" sldId="325"/>
            <ac:spMk id="2" creationId="{A3AF17F0-5377-46C2-B70A-EE98CFAB4B39}"/>
          </ac:spMkLst>
        </pc:spChg>
        <pc:spChg chg="del">
          <ac:chgData name="Lison RAMBLIERE" userId="3b1d87e2-7411-4bbb-a9d4-3b0dfba2fbdf" providerId="ADAL" clId="{68B982A4-A6A9-4E27-8350-F10C0935AC09}" dt="2022-07-04T11:29:34.058" v="2992"/>
          <ac:spMkLst>
            <pc:docMk/>
            <pc:sldMk cId="3064852830" sldId="325"/>
            <ac:spMk id="3" creationId="{9CD49F00-A5CD-4FDA-BB0B-D3502130AAB3}"/>
          </ac:spMkLst>
        </pc:spChg>
        <pc:spChg chg="del">
          <ac:chgData name="Lison RAMBLIERE" userId="3b1d87e2-7411-4bbb-a9d4-3b0dfba2fbdf" providerId="ADAL" clId="{68B982A4-A6A9-4E27-8350-F10C0935AC09}" dt="2022-07-04T11:29:34.058" v="2992"/>
          <ac:spMkLst>
            <pc:docMk/>
            <pc:sldMk cId="3064852830" sldId="325"/>
            <ac:spMk id="4" creationId="{8C3554D0-61A0-4BFA-9F93-70E244EDEF60}"/>
          </ac:spMkLst>
        </pc:spChg>
        <pc:spChg chg="del">
          <ac:chgData name="Lison RAMBLIERE" userId="3b1d87e2-7411-4bbb-a9d4-3b0dfba2fbdf" providerId="ADAL" clId="{68B982A4-A6A9-4E27-8350-F10C0935AC09}" dt="2022-07-04T11:29:34.058" v="2992"/>
          <ac:spMkLst>
            <pc:docMk/>
            <pc:sldMk cId="3064852830" sldId="325"/>
            <ac:spMk id="5" creationId="{09CAB249-6FED-4797-9631-E61701D6D0F2}"/>
          </ac:spMkLst>
        </pc:spChg>
        <pc:spChg chg="del">
          <ac:chgData name="Lison RAMBLIERE" userId="3b1d87e2-7411-4bbb-a9d4-3b0dfba2fbdf" providerId="ADAL" clId="{68B982A4-A6A9-4E27-8350-F10C0935AC09}" dt="2022-07-04T11:29:34.058" v="2992"/>
          <ac:spMkLst>
            <pc:docMk/>
            <pc:sldMk cId="3064852830" sldId="325"/>
            <ac:spMk id="6" creationId="{48684FA8-760F-49FD-A615-6E761C76E9C5}"/>
          </ac:spMkLst>
        </pc:spChg>
        <pc:spChg chg="del">
          <ac:chgData name="Lison RAMBLIERE" userId="3b1d87e2-7411-4bbb-a9d4-3b0dfba2fbdf" providerId="ADAL" clId="{68B982A4-A6A9-4E27-8350-F10C0935AC09}" dt="2022-07-04T11:29:34.058" v="2992"/>
          <ac:spMkLst>
            <pc:docMk/>
            <pc:sldMk cId="3064852830" sldId="325"/>
            <ac:spMk id="7" creationId="{CD33004D-69CB-4CA1-B6E4-974AFB737D61}"/>
          </ac:spMkLst>
        </pc:spChg>
        <pc:spChg chg="del">
          <ac:chgData name="Lison RAMBLIERE" userId="3b1d87e2-7411-4bbb-a9d4-3b0dfba2fbdf" providerId="ADAL" clId="{68B982A4-A6A9-4E27-8350-F10C0935AC09}" dt="2022-07-04T11:29:34.058" v="2992"/>
          <ac:spMkLst>
            <pc:docMk/>
            <pc:sldMk cId="3064852830" sldId="325"/>
            <ac:spMk id="8" creationId="{F1B89D56-CBFF-49A2-92C4-D865C66EF266}"/>
          </ac:spMkLst>
        </pc:spChg>
        <pc:spChg chg="add mod">
          <ac:chgData name="Lison RAMBLIERE" userId="3b1d87e2-7411-4bbb-a9d4-3b0dfba2fbdf" providerId="ADAL" clId="{68B982A4-A6A9-4E27-8350-F10C0935AC09}" dt="2022-07-04T11:29:41.783" v="3002" actId="20577"/>
          <ac:spMkLst>
            <pc:docMk/>
            <pc:sldMk cId="3064852830" sldId="325"/>
            <ac:spMk id="10" creationId="{6D0FC77D-BCB9-4B4C-8F60-F8A835023621}"/>
          </ac:spMkLst>
        </pc:spChg>
        <pc:spChg chg="add mod">
          <ac:chgData name="Lison RAMBLIERE" userId="3b1d87e2-7411-4bbb-a9d4-3b0dfba2fbdf" providerId="ADAL" clId="{68B982A4-A6A9-4E27-8350-F10C0935AC09}" dt="2022-07-04T11:29:45.144" v="3009" actId="20577"/>
          <ac:spMkLst>
            <pc:docMk/>
            <pc:sldMk cId="3064852830" sldId="325"/>
            <ac:spMk id="11" creationId="{BDC777C1-3342-4149-88B6-E82AF03897CA}"/>
          </ac:spMkLst>
        </pc:spChg>
        <pc:spChg chg="add del mod">
          <ac:chgData name="Lison RAMBLIERE" userId="3b1d87e2-7411-4bbb-a9d4-3b0dfba2fbdf" providerId="ADAL" clId="{68B982A4-A6A9-4E27-8350-F10C0935AC09}" dt="2022-07-04T11:30:00.764" v="3013" actId="478"/>
          <ac:spMkLst>
            <pc:docMk/>
            <pc:sldMk cId="3064852830" sldId="325"/>
            <ac:spMk id="12" creationId="{A38B919F-0F29-4180-8AB6-CD9DE6706C0A}"/>
          </ac:spMkLst>
        </pc:spChg>
        <pc:spChg chg="add mod">
          <ac:chgData name="Lison RAMBLIERE" userId="3b1d87e2-7411-4bbb-a9d4-3b0dfba2fbdf" providerId="ADAL" clId="{68B982A4-A6A9-4E27-8350-F10C0935AC09}" dt="2022-07-07T09:14:50.834" v="11947" actId="1076"/>
          <ac:spMkLst>
            <pc:docMk/>
            <pc:sldMk cId="3064852830" sldId="325"/>
            <ac:spMk id="13" creationId="{B235BD62-CCDC-45F5-A3E0-108F0089657C}"/>
          </ac:spMkLst>
        </pc:spChg>
      </pc:sldChg>
      <pc:sldChg chg="addSp delSp modSp add">
        <pc:chgData name="Lison RAMBLIERE" userId="3b1d87e2-7411-4bbb-a9d4-3b0dfba2fbdf" providerId="ADAL" clId="{68B982A4-A6A9-4E27-8350-F10C0935AC09}" dt="2022-07-07T09:18:29.598" v="12011" actId="1076"/>
        <pc:sldMkLst>
          <pc:docMk/>
          <pc:sldMk cId="3806085832" sldId="326"/>
        </pc:sldMkLst>
        <pc:spChg chg="mod">
          <ac:chgData name="Lison RAMBLIERE" userId="3b1d87e2-7411-4bbb-a9d4-3b0dfba2fbdf" providerId="ADAL" clId="{68B982A4-A6A9-4E27-8350-F10C0935AC09}" dt="2022-07-07T09:17:52.630" v="12001" actId="1076"/>
          <ac:spMkLst>
            <pc:docMk/>
            <pc:sldMk cId="3806085832" sldId="326"/>
            <ac:spMk id="2" creationId="{4269DE5B-7694-47C0-9B19-882E62FE6AC7}"/>
          </ac:spMkLst>
        </pc:spChg>
        <pc:spChg chg="del mod">
          <ac:chgData name="Lison RAMBLIERE" userId="3b1d87e2-7411-4bbb-a9d4-3b0dfba2fbdf" providerId="ADAL" clId="{68B982A4-A6A9-4E27-8350-F10C0935AC09}" dt="2022-07-04T12:04:01.331" v="4076" actId="478"/>
          <ac:spMkLst>
            <pc:docMk/>
            <pc:sldMk cId="3806085832" sldId="326"/>
            <ac:spMk id="2" creationId="{B33F7B88-A4DD-48B4-AE42-4EEFF13CF2F6}"/>
          </ac:spMkLst>
        </pc:spChg>
        <pc:spChg chg="add mod">
          <ac:chgData name="Lison RAMBLIERE" userId="3b1d87e2-7411-4bbb-a9d4-3b0dfba2fbdf" providerId="ADAL" clId="{68B982A4-A6A9-4E27-8350-F10C0935AC09}" dt="2022-07-07T09:18:29.598" v="12011" actId="1076"/>
          <ac:spMkLst>
            <pc:docMk/>
            <pc:sldMk cId="3806085832" sldId="326"/>
            <ac:spMk id="4" creationId="{79D8BF5E-9723-434B-81D6-C81BFBB74686}"/>
          </ac:spMkLst>
        </pc:spChg>
        <pc:spChg chg="add mod">
          <ac:chgData name="Lison RAMBLIERE" userId="3b1d87e2-7411-4bbb-a9d4-3b0dfba2fbdf" providerId="ADAL" clId="{68B982A4-A6A9-4E27-8350-F10C0935AC09}" dt="2022-07-07T09:17:25.268" v="11990"/>
          <ac:spMkLst>
            <pc:docMk/>
            <pc:sldMk cId="3806085832" sldId="326"/>
            <ac:spMk id="5" creationId="{A0462C91-1EC3-4180-B423-628CB1CD72B4}"/>
          </ac:spMkLst>
        </pc:spChg>
        <pc:spChg chg="del">
          <ac:chgData name="Lison RAMBLIERE" userId="3b1d87e2-7411-4bbb-a9d4-3b0dfba2fbdf" providerId="ADAL" clId="{68B982A4-A6A9-4E27-8350-F10C0935AC09}" dt="2022-07-04T11:37:48.414" v="3397" actId="478"/>
          <ac:spMkLst>
            <pc:docMk/>
            <pc:sldMk cId="3806085832" sldId="326"/>
            <ac:spMk id="11" creationId="{DAF1FB9A-6CA8-4E4C-8D46-043F8898A153}"/>
          </ac:spMkLst>
        </pc:spChg>
        <pc:spChg chg="add mod">
          <ac:chgData name="Lison RAMBLIERE" userId="3b1d87e2-7411-4bbb-a9d4-3b0dfba2fbdf" providerId="ADAL" clId="{68B982A4-A6A9-4E27-8350-F10C0935AC09}" dt="2022-07-07T09:18:06.932" v="12005" actId="571"/>
          <ac:spMkLst>
            <pc:docMk/>
            <pc:sldMk cId="3806085832" sldId="326"/>
            <ac:spMk id="11" creationId="{EA53411A-3515-4607-B4FF-F8AFCBEB04CB}"/>
          </ac:spMkLst>
        </pc:spChg>
        <pc:spChg chg="mod topLvl">
          <ac:chgData name="Lison RAMBLIERE" userId="3b1d87e2-7411-4bbb-a9d4-3b0dfba2fbdf" providerId="ADAL" clId="{68B982A4-A6A9-4E27-8350-F10C0935AC09}" dt="2022-07-04T11:43:35.313" v="3501" actId="1076"/>
          <ac:spMkLst>
            <pc:docMk/>
            <pc:sldMk cId="3806085832" sldId="326"/>
            <ac:spMk id="13" creationId="{F7BB5A84-0737-4731-A555-1E05EA801304}"/>
          </ac:spMkLst>
        </pc:spChg>
        <pc:spChg chg="mod">
          <ac:chgData name="Lison RAMBLIERE" userId="3b1d87e2-7411-4bbb-a9d4-3b0dfba2fbdf" providerId="ADAL" clId="{68B982A4-A6A9-4E27-8350-F10C0935AC09}" dt="2022-07-04T11:43:18.322" v="3482" actId="1076"/>
          <ac:spMkLst>
            <pc:docMk/>
            <pc:sldMk cId="3806085832" sldId="326"/>
            <ac:spMk id="16" creationId="{0BAEF1AD-84B5-4463-A9F9-72C8D48AB2AC}"/>
          </ac:spMkLst>
        </pc:spChg>
        <pc:spChg chg="mod">
          <ac:chgData name="Lison RAMBLIERE" userId="3b1d87e2-7411-4bbb-a9d4-3b0dfba2fbdf" providerId="ADAL" clId="{68B982A4-A6A9-4E27-8350-F10C0935AC09}" dt="2022-07-04T11:43:04.913" v="3478" actId="1076"/>
          <ac:spMkLst>
            <pc:docMk/>
            <pc:sldMk cId="3806085832" sldId="326"/>
            <ac:spMk id="18" creationId="{11CFB77F-288D-4B2B-AEA4-22B3A799E21E}"/>
          </ac:spMkLst>
        </pc:spChg>
        <pc:spChg chg="add mod">
          <ac:chgData name="Lison RAMBLIERE" userId="3b1d87e2-7411-4bbb-a9d4-3b0dfba2fbdf" providerId="ADAL" clId="{68B982A4-A6A9-4E27-8350-F10C0935AC09}" dt="2022-07-04T11:37:22.596" v="3390"/>
          <ac:spMkLst>
            <pc:docMk/>
            <pc:sldMk cId="3806085832" sldId="326"/>
            <ac:spMk id="19" creationId="{7FDDD01F-EEC4-43F7-8C74-9A40D4C1F260}"/>
          </ac:spMkLst>
        </pc:spChg>
        <pc:spChg chg="add del">
          <ac:chgData name="Lison RAMBLIERE" userId="3b1d87e2-7411-4bbb-a9d4-3b0dfba2fbdf" providerId="ADAL" clId="{68B982A4-A6A9-4E27-8350-F10C0935AC09}" dt="2022-07-04T11:36:53.703" v="3373"/>
          <ac:spMkLst>
            <pc:docMk/>
            <pc:sldMk cId="3806085832" sldId="326"/>
            <ac:spMk id="20" creationId="{791744DA-DD93-4B3F-8653-896A411488E7}"/>
          </ac:spMkLst>
        </pc:spChg>
        <pc:spChg chg="add mod ord topLvl">
          <ac:chgData name="Lison RAMBLIERE" userId="3b1d87e2-7411-4bbb-a9d4-3b0dfba2fbdf" providerId="ADAL" clId="{68B982A4-A6A9-4E27-8350-F10C0935AC09}" dt="2022-07-04T11:42:46.577" v="3473" actId="164"/>
          <ac:spMkLst>
            <pc:docMk/>
            <pc:sldMk cId="3806085832" sldId="326"/>
            <ac:spMk id="21" creationId="{D3276519-77D2-418F-ADFD-8729994A0B8A}"/>
          </ac:spMkLst>
        </pc:spChg>
        <pc:spChg chg="add mod ord topLvl">
          <ac:chgData name="Lison RAMBLIERE" userId="3b1d87e2-7411-4bbb-a9d4-3b0dfba2fbdf" providerId="ADAL" clId="{68B982A4-A6A9-4E27-8350-F10C0935AC09}" dt="2022-07-04T11:42:53.644" v="3474" actId="164"/>
          <ac:spMkLst>
            <pc:docMk/>
            <pc:sldMk cId="3806085832" sldId="326"/>
            <ac:spMk id="22" creationId="{984ECC3E-ABF9-4474-8421-59068B290315}"/>
          </ac:spMkLst>
        </pc:spChg>
        <pc:spChg chg="add del mod">
          <ac:chgData name="Lison RAMBLIERE" userId="3b1d87e2-7411-4bbb-a9d4-3b0dfba2fbdf" providerId="ADAL" clId="{68B982A4-A6A9-4E27-8350-F10C0935AC09}" dt="2022-07-04T11:41:11.716" v="3445" actId="478"/>
          <ac:spMkLst>
            <pc:docMk/>
            <pc:sldMk cId="3806085832" sldId="326"/>
            <ac:spMk id="23" creationId="{5882FB9A-BE82-47EF-8892-A215CF407576}"/>
          </ac:spMkLst>
        </pc:spChg>
        <pc:spChg chg="add del mod">
          <ac:chgData name="Lison RAMBLIERE" userId="3b1d87e2-7411-4bbb-a9d4-3b0dfba2fbdf" providerId="ADAL" clId="{68B982A4-A6A9-4E27-8350-F10C0935AC09}" dt="2022-07-04T11:41:11.716" v="3445" actId="478"/>
          <ac:spMkLst>
            <pc:docMk/>
            <pc:sldMk cId="3806085832" sldId="326"/>
            <ac:spMk id="24" creationId="{2092F4A2-5AAB-48DB-BE23-CADE6CF5D1FD}"/>
          </ac:spMkLst>
        </pc:spChg>
        <pc:spChg chg="add del mod">
          <ac:chgData name="Lison RAMBLIERE" userId="3b1d87e2-7411-4bbb-a9d4-3b0dfba2fbdf" providerId="ADAL" clId="{68B982A4-A6A9-4E27-8350-F10C0935AC09}" dt="2022-07-04T11:41:11.716" v="3445" actId="478"/>
          <ac:spMkLst>
            <pc:docMk/>
            <pc:sldMk cId="3806085832" sldId="326"/>
            <ac:spMk id="25" creationId="{11AC6B3D-B267-46D8-88A0-699816A7D14B}"/>
          </ac:spMkLst>
        </pc:spChg>
        <pc:spChg chg="del">
          <ac:chgData name="Lison RAMBLIERE" userId="3b1d87e2-7411-4bbb-a9d4-3b0dfba2fbdf" providerId="ADAL" clId="{68B982A4-A6A9-4E27-8350-F10C0935AC09}" dt="2022-07-04T11:40:07.785" v="3424" actId="478"/>
          <ac:spMkLst>
            <pc:docMk/>
            <pc:sldMk cId="3806085832" sldId="326"/>
            <ac:spMk id="30" creationId="{F5684C4C-B442-4F97-A14C-F69CF3A67506}"/>
          </ac:spMkLst>
        </pc:spChg>
        <pc:spChg chg="add mod ord topLvl">
          <ac:chgData name="Lison RAMBLIERE" userId="3b1d87e2-7411-4bbb-a9d4-3b0dfba2fbdf" providerId="ADAL" clId="{68B982A4-A6A9-4E27-8350-F10C0935AC09}" dt="2022-07-04T11:42:29.131" v="3470" actId="164"/>
          <ac:spMkLst>
            <pc:docMk/>
            <pc:sldMk cId="3806085832" sldId="326"/>
            <ac:spMk id="32" creationId="{A6A39276-BF9A-4E6C-B679-6B09198F492A}"/>
          </ac:spMkLst>
        </pc:spChg>
        <pc:spChg chg="add mod">
          <ac:chgData name="Lison RAMBLIERE" userId="3b1d87e2-7411-4bbb-a9d4-3b0dfba2fbdf" providerId="ADAL" clId="{68B982A4-A6A9-4E27-8350-F10C0935AC09}" dt="2022-07-04T11:41:45.648" v="3458" actId="571"/>
          <ac:spMkLst>
            <pc:docMk/>
            <pc:sldMk cId="3806085832" sldId="326"/>
            <ac:spMk id="63" creationId="{116B8D92-9D49-4EEB-8597-C287FD69F4FD}"/>
          </ac:spMkLst>
        </pc:spChg>
        <pc:spChg chg="add mod">
          <ac:chgData name="Lison RAMBLIERE" userId="3b1d87e2-7411-4bbb-a9d4-3b0dfba2fbdf" providerId="ADAL" clId="{68B982A4-A6A9-4E27-8350-F10C0935AC09}" dt="2022-07-04T11:42:33.244" v="3471" actId="164"/>
          <ac:spMkLst>
            <pc:docMk/>
            <pc:sldMk cId="3806085832" sldId="326"/>
            <ac:spMk id="65" creationId="{1189B5BF-DFAD-455C-B17F-3BE7A2257337}"/>
          </ac:spMkLst>
        </pc:spChg>
        <pc:spChg chg="mod">
          <ac:chgData name="Lison RAMBLIERE" userId="3b1d87e2-7411-4bbb-a9d4-3b0dfba2fbdf" providerId="ADAL" clId="{68B982A4-A6A9-4E27-8350-F10C0935AC09}" dt="2022-07-04T11:44:09.177" v="3561" actId="14100"/>
          <ac:spMkLst>
            <pc:docMk/>
            <pc:sldMk cId="3806085832" sldId="326"/>
            <ac:spMk id="81" creationId="{D2AAD040-8473-40E8-81A1-126E60CE23F6}"/>
          </ac:spMkLst>
        </pc:spChg>
        <pc:spChg chg="add mod">
          <ac:chgData name="Lison RAMBLIERE" userId="3b1d87e2-7411-4bbb-a9d4-3b0dfba2fbdf" providerId="ADAL" clId="{68B982A4-A6A9-4E27-8350-F10C0935AC09}" dt="2022-07-05T12:16:22.952" v="10304" actId="20577"/>
          <ac:spMkLst>
            <pc:docMk/>
            <pc:sldMk cId="3806085832" sldId="326"/>
            <ac:spMk id="89" creationId="{B0049B3F-5B7B-4D22-816C-C809DFD7E426}"/>
          </ac:spMkLst>
        </pc:spChg>
        <pc:spChg chg="add mod">
          <ac:chgData name="Lison RAMBLIERE" userId="3b1d87e2-7411-4bbb-a9d4-3b0dfba2fbdf" providerId="ADAL" clId="{68B982A4-A6A9-4E27-8350-F10C0935AC09}" dt="2022-07-04T12:04:10.329" v="4081" actId="1076"/>
          <ac:spMkLst>
            <pc:docMk/>
            <pc:sldMk cId="3806085832" sldId="326"/>
            <ac:spMk id="90" creationId="{4A7DB6E8-418E-4EF9-8A98-00306F50749E}"/>
          </ac:spMkLst>
        </pc:spChg>
        <pc:spChg chg="add mod">
          <ac:chgData name="Lison RAMBLIERE" userId="3b1d87e2-7411-4bbb-a9d4-3b0dfba2fbdf" providerId="ADAL" clId="{68B982A4-A6A9-4E27-8350-F10C0935AC09}" dt="2022-07-04T11:55:03.150" v="3936" actId="571"/>
          <ac:spMkLst>
            <pc:docMk/>
            <pc:sldMk cId="3806085832" sldId="326"/>
            <ac:spMk id="96" creationId="{4DADC3A0-50B3-4C2E-9198-B2C6C1CD2AA9}"/>
          </ac:spMkLst>
        </pc:spChg>
        <pc:spChg chg="add mod">
          <ac:chgData name="Lison RAMBLIERE" userId="3b1d87e2-7411-4bbb-a9d4-3b0dfba2fbdf" providerId="ADAL" clId="{68B982A4-A6A9-4E27-8350-F10C0935AC09}" dt="2022-07-04T12:04:02.772" v="4077" actId="20577"/>
          <ac:spMkLst>
            <pc:docMk/>
            <pc:sldMk cId="3806085832" sldId="326"/>
            <ac:spMk id="98" creationId="{2C1A1B00-8149-49E1-A156-FACE6B321C5B}"/>
          </ac:spMkLst>
        </pc:spChg>
        <pc:grpChg chg="add del mod">
          <ac:chgData name="Lison RAMBLIERE" userId="3b1d87e2-7411-4bbb-a9d4-3b0dfba2fbdf" providerId="ADAL" clId="{68B982A4-A6A9-4E27-8350-F10C0935AC09}" dt="2022-07-04T11:37:45.381" v="3396" actId="478"/>
          <ac:grpSpMkLst>
            <pc:docMk/>
            <pc:sldMk cId="3806085832" sldId="326"/>
            <ac:grpSpMk id="5" creationId="{38FA02D8-3547-4FE6-BA83-3663568592FF}"/>
          </ac:grpSpMkLst>
        </pc:grpChg>
        <pc:grpChg chg="del mod topLvl">
          <ac:chgData name="Lison RAMBLIERE" userId="3b1d87e2-7411-4bbb-a9d4-3b0dfba2fbdf" providerId="ADAL" clId="{68B982A4-A6A9-4E27-8350-F10C0935AC09}" dt="2022-07-04T11:42:03.306" v="3465" actId="165"/>
          <ac:grpSpMkLst>
            <pc:docMk/>
            <pc:sldMk cId="3806085832" sldId="326"/>
            <ac:grpSpMk id="6" creationId="{D5B25005-8BD8-41D0-A21D-57BB863E9AC2}"/>
          </ac:grpSpMkLst>
        </pc:grpChg>
        <pc:grpChg chg="del mod topLvl">
          <ac:chgData name="Lison RAMBLIERE" userId="3b1d87e2-7411-4bbb-a9d4-3b0dfba2fbdf" providerId="ADAL" clId="{68B982A4-A6A9-4E27-8350-F10C0935AC09}" dt="2022-07-04T11:42:12.370" v="3466" actId="165"/>
          <ac:grpSpMkLst>
            <pc:docMk/>
            <pc:sldMk cId="3806085832" sldId="326"/>
            <ac:grpSpMk id="8" creationId="{AF379D4F-79CC-4F3F-B999-95F42D8EA38B}"/>
          </ac:grpSpMkLst>
        </pc:grpChg>
        <pc:grpChg chg="mod topLvl">
          <ac:chgData name="Lison RAMBLIERE" userId="3b1d87e2-7411-4bbb-a9d4-3b0dfba2fbdf" providerId="ADAL" clId="{68B982A4-A6A9-4E27-8350-F10C0935AC09}" dt="2022-07-04T11:42:53.644" v="3474" actId="164"/>
          <ac:grpSpMkLst>
            <pc:docMk/>
            <pc:sldMk cId="3806085832" sldId="326"/>
            <ac:grpSpMk id="10" creationId="{867A630A-1F17-4E26-AE1C-9DFC9F950CC4}"/>
          </ac:grpSpMkLst>
        </pc:grpChg>
        <pc:grpChg chg="del mod topLvl">
          <ac:chgData name="Lison RAMBLIERE" userId="3b1d87e2-7411-4bbb-a9d4-3b0dfba2fbdf" providerId="ADAL" clId="{68B982A4-A6A9-4E27-8350-F10C0935AC09}" dt="2022-07-04T11:42:16.757" v="3467" actId="165"/>
          <ac:grpSpMkLst>
            <pc:docMk/>
            <pc:sldMk cId="3806085832" sldId="326"/>
            <ac:grpSpMk id="12" creationId="{CA726CCC-AB2F-487E-BB99-14FB260C723F}"/>
          </ac:grpSpMkLst>
        </pc:grpChg>
        <pc:grpChg chg="mod topLvl">
          <ac:chgData name="Lison RAMBLIERE" userId="3b1d87e2-7411-4bbb-a9d4-3b0dfba2fbdf" providerId="ADAL" clId="{68B982A4-A6A9-4E27-8350-F10C0935AC09}" dt="2022-07-04T11:42:46.577" v="3473" actId="164"/>
          <ac:grpSpMkLst>
            <pc:docMk/>
            <pc:sldMk cId="3806085832" sldId="326"/>
            <ac:grpSpMk id="14" creationId="{2CA1D3D9-096A-43CC-AC07-3AAB9A9A66D1}"/>
          </ac:grpSpMkLst>
        </pc:grpChg>
        <pc:grpChg chg="add del mod">
          <ac:chgData name="Lison RAMBLIERE" userId="3b1d87e2-7411-4bbb-a9d4-3b0dfba2fbdf" providerId="ADAL" clId="{68B982A4-A6A9-4E27-8350-F10C0935AC09}" dt="2022-07-04T11:40:09.915" v="3425" actId="478"/>
          <ac:grpSpMkLst>
            <pc:docMk/>
            <pc:sldMk cId="3806085832" sldId="326"/>
            <ac:grpSpMk id="26" creationId="{A7A42F79-E48C-4565-8186-0C090F0E4DAE}"/>
          </ac:grpSpMkLst>
        </pc:grpChg>
        <pc:grpChg chg="add del mod">
          <ac:chgData name="Lison RAMBLIERE" userId="3b1d87e2-7411-4bbb-a9d4-3b0dfba2fbdf" providerId="ADAL" clId="{68B982A4-A6A9-4E27-8350-F10C0935AC09}" dt="2022-07-04T11:39:55.295" v="3420" actId="478"/>
          <ac:grpSpMkLst>
            <pc:docMk/>
            <pc:sldMk cId="3806085832" sldId="326"/>
            <ac:grpSpMk id="33" creationId="{956B8787-2565-499B-A81D-FE7515EFB310}"/>
          </ac:grpSpMkLst>
        </pc:grpChg>
        <pc:grpChg chg="add del mod">
          <ac:chgData name="Lison RAMBLIERE" userId="3b1d87e2-7411-4bbb-a9d4-3b0dfba2fbdf" providerId="ADAL" clId="{68B982A4-A6A9-4E27-8350-F10C0935AC09}" dt="2022-07-04T11:39:08.764" v="3410" actId="478"/>
          <ac:grpSpMkLst>
            <pc:docMk/>
            <pc:sldMk cId="3806085832" sldId="326"/>
            <ac:grpSpMk id="47" creationId="{AAC70BCB-B7AE-4CA0-8B13-3537C428E356}"/>
          </ac:grpSpMkLst>
        </pc:grpChg>
        <pc:grpChg chg="add mod">
          <ac:chgData name="Lison RAMBLIERE" userId="3b1d87e2-7411-4bbb-a9d4-3b0dfba2fbdf" providerId="ADAL" clId="{68B982A4-A6A9-4E27-8350-F10C0935AC09}" dt="2022-07-04T11:40:41.428" v="3436" actId="571"/>
          <ac:grpSpMkLst>
            <pc:docMk/>
            <pc:sldMk cId="3806085832" sldId="326"/>
            <ac:grpSpMk id="51" creationId="{ED3FC9A1-E1E6-465A-AF07-8A363172526A}"/>
          </ac:grpSpMkLst>
        </pc:grpChg>
        <pc:grpChg chg="mod">
          <ac:chgData name="Lison RAMBLIERE" userId="3b1d87e2-7411-4bbb-a9d4-3b0dfba2fbdf" providerId="ADAL" clId="{68B982A4-A6A9-4E27-8350-F10C0935AC09}" dt="2022-07-04T11:40:41.428" v="3436" actId="571"/>
          <ac:grpSpMkLst>
            <pc:docMk/>
            <pc:sldMk cId="3806085832" sldId="326"/>
            <ac:grpSpMk id="52" creationId="{B12DE0A0-700D-49AF-9FCB-EF1184A07B9C}"/>
          </ac:grpSpMkLst>
        </pc:grpChg>
        <pc:grpChg chg="mod">
          <ac:chgData name="Lison RAMBLIERE" userId="3b1d87e2-7411-4bbb-a9d4-3b0dfba2fbdf" providerId="ADAL" clId="{68B982A4-A6A9-4E27-8350-F10C0935AC09}" dt="2022-07-04T11:40:41.428" v="3436" actId="571"/>
          <ac:grpSpMkLst>
            <pc:docMk/>
            <pc:sldMk cId="3806085832" sldId="326"/>
            <ac:grpSpMk id="54" creationId="{DF064463-BDB5-49AB-ABF2-300E6815F886}"/>
          </ac:grpSpMkLst>
        </pc:grpChg>
        <pc:grpChg chg="mod">
          <ac:chgData name="Lison RAMBLIERE" userId="3b1d87e2-7411-4bbb-a9d4-3b0dfba2fbdf" providerId="ADAL" clId="{68B982A4-A6A9-4E27-8350-F10C0935AC09}" dt="2022-07-04T11:40:41.428" v="3436" actId="571"/>
          <ac:grpSpMkLst>
            <pc:docMk/>
            <pc:sldMk cId="3806085832" sldId="326"/>
            <ac:grpSpMk id="55" creationId="{94654CD6-2AA0-4E03-AAFD-5B378813F1DB}"/>
          </ac:grpSpMkLst>
        </pc:grpChg>
        <pc:grpChg chg="mod">
          <ac:chgData name="Lison RAMBLIERE" userId="3b1d87e2-7411-4bbb-a9d4-3b0dfba2fbdf" providerId="ADAL" clId="{68B982A4-A6A9-4E27-8350-F10C0935AC09}" dt="2022-07-04T11:40:41.428" v="3436" actId="571"/>
          <ac:grpSpMkLst>
            <pc:docMk/>
            <pc:sldMk cId="3806085832" sldId="326"/>
            <ac:grpSpMk id="57" creationId="{2D819750-3553-454D-82E3-1AB80D86619A}"/>
          </ac:grpSpMkLst>
        </pc:grpChg>
        <pc:grpChg chg="add del mod">
          <ac:chgData name="Lison RAMBLIERE" userId="3b1d87e2-7411-4bbb-a9d4-3b0dfba2fbdf" providerId="ADAL" clId="{68B982A4-A6A9-4E27-8350-F10C0935AC09}" dt="2022-07-04T11:41:58.842" v="3464" actId="165"/>
          <ac:grpSpMkLst>
            <pc:docMk/>
            <pc:sldMk cId="3806085832" sldId="326"/>
            <ac:grpSpMk id="62" creationId="{2FACAC4A-0B4F-499A-AD59-E664741859B4}"/>
          </ac:grpSpMkLst>
        </pc:grpChg>
        <pc:grpChg chg="mod">
          <ac:chgData name="Lison RAMBLIERE" userId="3b1d87e2-7411-4bbb-a9d4-3b0dfba2fbdf" providerId="ADAL" clId="{68B982A4-A6A9-4E27-8350-F10C0935AC09}" dt="2022-07-04T11:42:26.884" v="3469" actId="338"/>
          <ac:grpSpMkLst>
            <pc:docMk/>
            <pc:sldMk cId="3806085832" sldId="326"/>
            <ac:grpSpMk id="67" creationId="{10F9DF2B-060F-42C8-BD95-83013AA47AA2}"/>
          </ac:grpSpMkLst>
        </pc:grpChg>
        <pc:grpChg chg="mod">
          <ac:chgData name="Lison RAMBLIERE" userId="3b1d87e2-7411-4bbb-a9d4-3b0dfba2fbdf" providerId="ADAL" clId="{68B982A4-A6A9-4E27-8350-F10C0935AC09}" dt="2022-07-04T11:42:26.884" v="3469" actId="338"/>
          <ac:grpSpMkLst>
            <pc:docMk/>
            <pc:sldMk cId="3806085832" sldId="326"/>
            <ac:grpSpMk id="68" creationId="{9BD39683-A86E-468E-AC8C-598AD5594A05}"/>
          </ac:grpSpMkLst>
        </pc:grpChg>
        <pc:grpChg chg="mod">
          <ac:chgData name="Lison RAMBLIERE" userId="3b1d87e2-7411-4bbb-a9d4-3b0dfba2fbdf" providerId="ADAL" clId="{68B982A4-A6A9-4E27-8350-F10C0935AC09}" dt="2022-07-04T11:42:26.884" v="3469" actId="338"/>
          <ac:grpSpMkLst>
            <pc:docMk/>
            <pc:sldMk cId="3806085832" sldId="326"/>
            <ac:grpSpMk id="69" creationId="{BC95F9DC-1E84-46C8-8F13-D34A3FAA6A7D}"/>
          </ac:grpSpMkLst>
        </pc:grpChg>
        <pc:grpChg chg="add mod">
          <ac:chgData name="Lison RAMBLIERE" userId="3b1d87e2-7411-4bbb-a9d4-3b0dfba2fbdf" providerId="ADAL" clId="{68B982A4-A6A9-4E27-8350-F10C0935AC09}" dt="2022-07-04T11:42:26.884" v="3469" actId="338"/>
          <ac:grpSpMkLst>
            <pc:docMk/>
            <pc:sldMk cId="3806085832" sldId="326"/>
            <ac:grpSpMk id="70" creationId="{EACE51B2-8982-4F13-9C8C-C77550A94F39}"/>
          </ac:grpSpMkLst>
        </pc:grpChg>
        <pc:grpChg chg="add del mod">
          <ac:chgData name="Lison RAMBLIERE" userId="3b1d87e2-7411-4bbb-a9d4-3b0dfba2fbdf" providerId="ADAL" clId="{68B982A4-A6A9-4E27-8350-F10C0935AC09}" dt="2022-07-04T11:47:26.906" v="3603" actId="478"/>
          <ac:grpSpMkLst>
            <pc:docMk/>
            <pc:sldMk cId="3806085832" sldId="326"/>
            <ac:grpSpMk id="71" creationId="{439F5E46-743B-481A-87EB-6CBF0AC91901}"/>
          </ac:grpSpMkLst>
        </pc:grpChg>
        <pc:grpChg chg="add del mod">
          <ac:chgData name="Lison RAMBLIERE" userId="3b1d87e2-7411-4bbb-a9d4-3b0dfba2fbdf" providerId="ADAL" clId="{68B982A4-A6A9-4E27-8350-F10C0935AC09}" dt="2022-07-04T11:42:38.652" v="3472" actId="478"/>
          <ac:grpSpMkLst>
            <pc:docMk/>
            <pc:sldMk cId="3806085832" sldId="326"/>
            <ac:grpSpMk id="72" creationId="{306CCCFB-533D-493E-BBCF-C308FE53ED99}"/>
          </ac:grpSpMkLst>
        </pc:grpChg>
        <pc:grpChg chg="add del mod">
          <ac:chgData name="Lison RAMBLIERE" userId="3b1d87e2-7411-4bbb-a9d4-3b0dfba2fbdf" providerId="ADAL" clId="{68B982A4-A6A9-4E27-8350-F10C0935AC09}" dt="2022-07-04T11:47:26.906" v="3603" actId="478"/>
          <ac:grpSpMkLst>
            <pc:docMk/>
            <pc:sldMk cId="3806085832" sldId="326"/>
            <ac:grpSpMk id="73" creationId="{5CD7BC9D-B910-4953-BB66-6A0737BC0977}"/>
          </ac:grpSpMkLst>
        </pc:grpChg>
        <pc:grpChg chg="add del mod">
          <ac:chgData name="Lison RAMBLIERE" userId="3b1d87e2-7411-4bbb-a9d4-3b0dfba2fbdf" providerId="ADAL" clId="{68B982A4-A6A9-4E27-8350-F10C0935AC09}" dt="2022-07-04T11:47:26.906" v="3603" actId="478"/>
          <ac:grpSpMkLst>
            <pc:docMk/>
            <pc:sldMk cId="3806085832" sldId="326"/>
            <ac:grpSpMk id="74" creationId="{2680BFF8-CB0A-41DD-B038-5F803D2821CA}"/>
          </ac:grpSpMkLst>
        </pc:grpChg>
        <pc:grpChg chg="add del mod">
          <ac:chgData name="Lison RAMBLIERE" userId="3b1d87e2-7411-4bbb-a9d4-3b0dfba2fbdf" providerId="ADAL" clId="{68B982A4-A6A9-4E27-8350-F10C0935AC09}" dt="2022-07-04T11:47:26.906" v="3603" actId="478"/>
          <ac:grpSpMkLst>
            <pc:docMk/>
            <pc:sldMk cId="3806085832" sldId="326"/>
            <ac:grpSpMk id="75" creationId="{65CAA037-3CF2-4836-A1C0-18DFF2553762}"/>
          </ac:grpSpMkLst>
        </pc:grpChg>
        <pc:grpChg chg="add del mod">
          <ac:chgData name="Lison RAMBLIERE" userId="3b1d87e2-7411-4bbb-a9d4-3b0dfba2fbdf" providerId="ADAL" clId="{68B982A4-A6A9-4E27-8350-F10C0935AC09}" dt="2022-07-04T11:47:26.906" v="3603" actId="478"/>
          <ac:grpSpMkLst>
            <pc:docMk/>
            <pc:sldMk cId="3806085832" sldId="326"/>
            <ac:grpSpMk id="79" creationId="{768D0BB2-88F5-4716-A735-6794DC5DE9E8}"/>
          </ac:grpSpMkLst>
        </pc:grpChg>
        <pc:grpChg chg="add mod">
          <ac:chgData name="Lison RAMBLIERE" userId="3b1d87e2-7411-4bbb-a9d4-3b0dfba2fbdf" providerId="ADAL" clId="{68B982A4-A6A9-4E27-8350-F10C0935AC09}" dt="2022-07-04T11:44:01.423" v="3542" actId="571"/>
          <ac:grpSpMkLst>
            <pc:docMk/>
            <pc:sldMk cId="3806085832" sldId="326"/>
            <ac:grpSpMk id="83" creationId="{3BBB5A85-07C5-4E30-9A0A-CDDD42072A4A}"/>
          </ac:grpSpMkLst>
        </pc:grpChg>
        <pc:picChg chg="del topLvl">
          <ac:chgData name="Lison RAMBLIERE" userId="3b1d87e2-7411-4bbb-a9d4-3b0dfba2fbdf" providerId="ADAL" clId="{68B982A4-A6A9-4E27-8350-F10C0935AC09}" dt="2022-07-04T11:37:45.381" v="3396" actId="478"/>
          <ac:picMkLst>
            <pc:docMk/>
            <pc:sldMk cId="3806085832" sldId="326"/>
            <ac:picMk id="7" creationId="{74625886-E5FF-4133-9E8F-168008158DE4}"/>
          </ac:picMkLst>
        </pc:picChg>
        <pc:picChg chg="mod ord topLvl">
          <ac:chgData name="Lison RAMBLIERE" userId="3b1d87e2-7411-4bbb-a9d4-3b0dfba2fbdf" providerId="ADAL" clId="{68B982A4-A6A9-4E27-8350-F10C0935AC09}" dt="2022-07-04T11:42:29.131" v="3470" actId="164"/>
          <ac:picMkLst>
            <pc:docMk/>
            <pc:sldMk cId="3806085832" sldId="326"/>
            <ac:picMk id="9" creationId="{A8C3CFB4-7B86-45C7-A7FE-CB1584D51C93}"/>
          </ac:picMkLst>
        </pc:picChg>
        <pc:picChg chg="mod">
          <ac:chgData name="Lison RAMBLIERE" userId="3b1d87e2-7411-4bbb-a9d4-3b0dfba2fbdf" providerId="ADAL" clId="{68B982A4-A6A9-4E27-8350-F10C0935AC09}" dt="2022-07-07T09:17:55.027" v="12002" actId="1076"/>
          <ac:picMkLst>
            <pc:docMk/>
            <pc:sldMk cId="3806085832" sldId="326"/>
            <ac:picMk id="9" creationId="{F3359554-0B7E-9E2F-10F1-415EC7596AED}"/>
          </ac:picMkLst>
        </pc:picChg>
        <pc:picChg chg="mod">
          <ac:chgData name="Lison RAMBLIERE" userId="3b1d87e2-7411-4bbb-a9d4-3b0dfba2fbdf" providerId="ADAL" clId="{68B982A4-A6A9-4E27-8350-F10C0935AC09}" dt="2022-07-07T09:17:59.349" v="12003" actId="1076"/>
          <ac:picMkLst>
            <pc:docMk/>
            <pc:sldMk cId="3806085832" sldId="326"/>
            <ac:picMk id="10" creationId="{6C65D721-7B4F-A09E-FEC2-FEAB965FEB78}"/>
          </ac:picMkLst>
        </pc:picChg>
        <pc:picChg chg="mod">
          <ac:chgData name="Lison RAMBLIERE" userId="3b1d87e2-7411-4bbb-a9d4-3b0dfba2fbdf" providerId="ADAL" clId="{68B982A4-A6A9-4E27-8350-F10C0935AC09}" dt="2022-07-04T11:40:33.165" v="3432"/>
          <ac:picMkLst>
            <pc:docMk/>
            <pc:sldMk cId="3806085832" sldId="326"/>
            <ac:picMk id="15" creationId="{93CBAAAF-FC9D-41F4-A11D-1ACCADBA917B}"/>
          </ac:picMkLst>
        </pc:picChg>
        <pc:picChg chg="mod">
          <ac:chgData name="Lison RAMBLIERE" userId="3b1d87e2-7411-4bbb-a9d4-3b0dfba2fbdf" providerId="ADAL" clId="{68B982A4-A6A9-4E27-8350-F10C0935AC09}" dt="2022-07-04T11:39:41.830" v="3415"/>
          <ac:picMkLst>
            <pc:docMk/>
            <pc:sldMk cId="3806085832" sldId="326"/>
            <ac:picMk id="17" creationId="{6BB944C7-6149-4EAA-BB28-E2544D415270}"/>
          </ac:picMkLst>
        </pc:picChg>
        <pc:picChg chg="add mod">
          <ac:chgData name="Lison RAMBLIERE" userId="3b1d87e2-7411-4bbb-a9d4-3b0dfba2fbdf" providerId="ADAL" clId="{68B982A4-A6A9-4E27-8350-F10C0935AC09}" dt="2022-07-04T11:41:45.648" v="3458" actId="571"/>
          <ac:picMkLst>
            <pc:docMk/>
            <pc:sldMk cId="3806085832" sldId="326"/>
            <ac:picMk id="64" creationId="{7A636CF7-0986-4E10-960F-7C060DB47896}"/>
          </ac:picMkLst>
        </pc:picChg>
        <pc:picChg chg="add mod">
          <ac:chgData name="Lison RAMBLIERE" userId="3b1d87e2-7411-4bbb-a9d4-3b0dfba2fbdf" providerId="ADAL" clId="{68B982A4-A6A9-4E27-8350-F10C0935AC09}" dt="2022-07-04T11:42:33.244" v="3471" actId="164"/>
          <ac:picMkLst>
            <pc:docMk/>
            <pc:sldMk cId="3806085832" sldId="326"/>
            <ac:picMk id="66" creationId="{17BFE6AC-235F-4AE7-899D-BB935CD3399B}"/>
          </ac:picMkLst>
        </pc:picChg>
        <pc:picChg chg="add mod">
          <ac:chgData name="Lison RAMBLIERE" userId="3b1d87e2-7411-4bbb-a9d4-3b0dfba2fbdf" providerId="ADAL" clId="{68B982A4-A6A9-4E27-8350-F10C0935AC09}" dt="2022-07-04T12:04:08.273" v="4080" actId="1076"/>
          <ac:picMkLst>
            <pc:docMk/>
            <pc:sldMk cId="3806085832" sldId="326"/>
            <ac:picMk id="88" creationId="{B3ECDE8D-F4C8-48A0-A2FB-27A7797122D7}"/>
          </ac:picMkLst>
        </pc:picChg>
        <pc:picChg chg="add del mod">
          <ac:chgData name="Lison RAMBLIERE" userId="3b1d87e2-7411-4bbb-a9d4-3b0dfba2fbdf" providerId="ADAL" clId="{68B982A4-A6A9-4E27-8350-F10C0935AC09}" dt="2022-07-04T11:53:11.339" v="3854"/>
          <ac:picMkLst>
            <pc:docMk/>
            <pc:sldMk cId="3806085832" sldId="326"/>
            <ac:picMk id="92" creationId="{98AD75E2-4487-4591-AD84-5D2391C70EAD}"/>
          </ac:picMkLst>
        </pc:picChg>
        <pc:picChg chg="add mod modCrop">
          <ac:chgData name="Lison RAMBLIERE" userId="3b1d87e2-7411-4bbb-a9d4-3b0dfba2fbdf" providerId="ADAL" clId="{68B982A4-A6A9-4E27-8350-F10C0935AC09}" dt="2022-07-04T12:04:11.425" v="4082" actId="1076"/>
          <ac:picMkLst>
            <pc:docMk/>
            <pc:sldMk cId="3806085832" sldId="326"/>
            <ac:picMk id="94" creationId="{8CB10F8F-08D9-41EA-B8AC-56E4F3DF2C4C}"/>
          </ac:picMkLst>
        </pc:picChg>
        <pc:picChg chg="add mod modCrop">
          <ac:chgData name="Lison RAMBLIERE" userId="3b1d87e2-7411-4bbb-a9d4-3b0dfba2fbdf" providerId="ADAL" clId="{68B982A4-A6A9-4E27-8350-F10C0935AC09}" dt="2022-07-04T12:04:12.641" v="4083" actId="1076"/>
          <ac:picMkLst>
            <pc:docMk/>
            <pc:sldMk cId="3806085832" sldId="326"/>
            <ac:picMk id="95" creationId="{066E3AC8-FF30-452D-A993-286A3BC31F71}"/>
          </ac:picMkLst>
        </pc:picChg>
      </pc:sldChg>
      <pc:sldChg chg="addSp delSp modSp add">
        <pc:chgData name="Lison RAMBLIERE" userId="3b1d87e2-7411-4bbb-a9d4-3b0dfba2fbdf" providerId="ADAL" clId="{68B982A4-A6A9-4E27-8350-F10C0935AC09}" dt="2022-07-07T09:18:20.833" v="12009" actId="1076"/>
        <pc:sldMkLst>
          <pc:docMk/>
          <pc:sldMk cId="2248531747" sldId="327"/>
        </pc:sldMkLst>
        <pc:spChg chg="del">
          <ac:chgData name="Lison RAMBLIERE" userId="3b1d87e2-7411-4bbb-a9d4-3b0dfba2fbdf" providerId="ADAL" clId="{68B982A4-A6A9-4E27-8350-F10C0935AC09}" dt="2022-07-04T12:04:16.154" v="4085" actId="478"/>
          <ac:spMkLst>
            <pc:docMk/>
            <pc:sldMk cId="2248531747" sldId="327"/>
            <ac:spMk id="2" creationId="{B33F7B88-A4DD-48B4-AE42-4EEFF13CF2F6}"/>
          </ac:spMkLst>
        </pc:spChg>
        <pc:spChg chg="mod">
          <ac:chgData name="Lison RAMBLIERE" userId="3b1d87e2-7411-4bbb-a9d4-3b0dfba2fbdf" providerId="ADAL" clId="{68B982A4-A6A9-4E27-8350-F10C0935AC09}" dt="2022-07-07T09:18:20.833" v="12009" actId="1076"/>
          <ac:spMkLst>
            <pc:docMk/>
            <pc:sldMk cId="2248531747" sldId="327"/>
            <ac:spMk id="4" creationId="{79D8BF5E-9723-434B-81D6-C81BFBB74686}"/>
          </ac:spMkLst>
        </pc:spChg>
        <pc:spChg chg="add mod">
          <ac:chgData name="Lison RAMBLIERE" userId="3b1d87e2-7411-4bbb-a9d4-3b0dfba2fbdf" providerId="ADAL" clId="{68B982A4-A6A9-4E27-8350-F10C0935AC09}" dt="2022-07-04T12:06:09.762" v="4137" actId="1076"/>
          <ac:spMkLst>
            <pc:docMk/>
            <pc:sldMk cId="2248531747" sldId="327"/>
            <ac:spMk id="7" creationId="{7ABFFFC8-7423-48FA-AE19-D8E08202F476}"/>
          </ac:spMkLst>
        </pc:spChg>
        <pc:spChg chg="mod">
          <ac:chgData name="Lison RAMBLIERE" userId="3b1d87e2-7411-4bbb-a9d4-3b0dfba2fbdf" providerId="ADAL" clId="{68B982A4-A6A9-4E27-8350-F10C0935AC09}" dt="2022-07-07T09:16:00.013" v="11962" actId="1076"/>
          <ac:spMkLst>
            <pc:docMk/>
            <pc:sldMk cId="2248531747" sldId="327"/>
            <ac:spMk id="16" creationId="{0BAEF1AD-84B5-4463-A9F9-72C8D48AB2AC}"/>
          </ac:spMkLst>
        </pc:spChg>
        <pc:spChg chg="mod">
          <ac:chgData name="Lison RAMBLIERE" userId="3b1d87e2-7411-4bbb-a9d4-3b0dfba2fbdf" providerId="ADAL" clId="{68B982A4-A6A9-4E27-8350-F10C0935AC09}" dt="2022-07-07T09:15:26.523" v="11953" actId="108"/>
          <ac:spMkLst>
            <pc:docMk/>
            <pc:sldMk cId="2248531747" sldId="327"/>
            <ac:spMk id="18" creationId="{11CFB77F-288D-4B2B-AEA4-22B3A799E21E}"/>
          </ac:spMkLst>
        </pc:spChg>
        <pc:spChg chg="add mod">
          <ac:chgData name="Lison RAMBLIERE" userId="3b1d87e2-7411-4bbb-a9d4-3b0dfba2fbdf" providerId="ADAL" clId="{68B982A4-A6A9-4E27-8350-F10C0935AC09}" dt="2022-07-07T09:15:16.752" v="11951" actId="1076"/>
          <ac:spMkLst>
            <pc:docMk/>
            <pc:sldMk cId="2248531747" sldId="327"/>
            <ac:spMk id="29" creationId="{0DDAD53D-B98C-4122-B0CD-3437D431AE35}"/>
          </ac:spMkLst>
        </pc:spChg>
        <pc:spChg chg="add mod">
          <ac:chgData name="Lison RAMBLIERE" userId="3b1d87e2-7411-4bbb-a9d4-3b0dfba2fbdf" providerId="ADAL" clId="{68B982A4-A6A9-4E27-8350-F10C0935AC09}" dt="2022-07-07T09:16:25.061" v="11973" actId="1076"/>
          <ac:spMkLst>
            <pc:docMk/>
            <pc:sldMk cId="2248531747" sldId="327"/>
            <ac:spMk id="33" creationId="{5FD28DCF-F27D-4C77-B86F-2B387D6BAE91}"/>
          </ac:spMkLst>
        </pc:spChg>
        <pc:spChg chg="mod">
          <ac:chgData name="Lison RAMBLIERE" userId="3b1d87e2-7411-4bbb-a9d4-3b0dfba2fbdf" providerId="ADAL" clId="{68B982A4-A6A9-4E27-8350-F10C0935AC09}" dt="2022-07-04T11:50:43.922" v="3725" actId="14100"/>
          <ac:spMkLst>
            <pc:docMk/>
            <pc:sldMk cId="2248531747" sldId="327"/>
            <ac:spMk id="77" creationId="{DC05F7C5-91FB-4600-9560-8C3D16C1B876}"/>
          </ac:spMkLst>
        </pc:spChg>
        <pc:grpChg chg="add mod ord">
          <ac:chgData name="Lison RAMBLIERE" userId="3b1d87e2-7411-4bbb-a9d4-3b0dfba2fbdf" providerId="ADAL" clId="{68B982A4-A6A9-4E27-8350-F10C0935AC09}" dt="2022-07-07T09:16:36.696" v="11979" actId="1076"/>
          <ac:grpSpMkLst>
            <pc:docMk/>
            <pc:sldMk cId="2248531747" sldId="327"/>
            <ac:grpSpMk id="5" creationId="{8656B168-06EB-448C-B1F0-9FD802EDF9E7}"/>
          </ac:grpSpMkLst>
        </pc:grpChg>
        <pc:grpChg chg="del mod">
          <ac:chgData name="Lison RAMBLIERE" userId="3b1d87e2-7411-4bbb-a9d4-3b0dfba2fbdf" providerId="ADAL" clId="{68B982A4-A6A9-4E27-8350-F10C0935AC09}" dt="2022-07-04T12:06:02.775" v="4136" actId="478"/>
          <ac:grpSpMkLst>
            <pc:docMk/>
            <pc:sldMk cId="2248531747" sldId="327"/>
            <ac:grpSpMk id="71" creationId="{439F5E46-743B-481A-87EB-6CBF0AC91901}"/>
          </ac:grpSpMkLst>
        </pc:grpChg>
        <pc:grpChg chg="mod">
          <ac:chgData name="Lison RAMBLIERE" userId="3b1d87e2-7411-4bbb-a9d4-3b0dfba2fbdf" providerId="ADAL" clId="{68B982A4-A6A9-4E27-8350-F10C0935AC09}" dt="2022-07-07T09:16:35.037" v="11978" actId="1076"/>
          <ac:grpSpMkLst>
            <pc:docMk/>
            <pc:sldMk cId="2248531747" sldId="327"/>
            <ac:grpSpMk id="73" creationId="{5CD7BC9D-B910-4953-BB66-6A0737BC0977}"/>
          </ac:grpSpMkLst>
        </pc:grpChg>
        <pc:grpChg chg="mod">
          <ac:chgData name="Lison RAMBLIERE" userId="3b1d87e2-7411-4bbb-a9d4-3b0dfba2fbdf" providerId="ADAL" clId="{68B982A4-A6A9-4E27-8350-F10C0935AC09}" dt="2022-07-07T09:16:32.210" v="11977" actId="1076"/>
          <ac:grpSpMkLst>
            <pc:docMk/>
            <pc:sldMk cId="2248531747" sldId="327"/>
            <ac:grpSpMk id="74" creationId="{2680BFF8-CB0A-41DD-B038-5F803D2821CA}"/>
          </ac:grpSpMkLst>
        </pc:grpChg>
        <pc:grpChg chg="del mod">
          <ac:chgData name="Lison RAMBLIERE" userId="3b1d87e2-7411-4bbb-a9d4-3b0dfba2fbdf" providerId="ADAL" clId="{68B982A4-A6A9-4E27-8350-F10C0935AC09}" dt="2022-07-04T12:06:02.775" v="4136" actId="478"/>
          <ac:grpSpMkLst>
            <pc:docMk/>
            <pc:sldMk cId="2248531747" sldId="327"/>
            <ac:grpSpMk id="75" creationId="{65CAA037-3CF2-4836-A1C0-18DFF2553762}"/>
          </ac:grpSpMkLst>
        </pc:grpChg>
        <pc:grpChg chg="del mod">
          <ac:chgData name="Lison RAMBLIERE" userId="3b1d87e2-7411-4bbb-a9d4-3b0dfba2fbdf" providerId="ADAL" clId="{68B982A4-A6A9-4E27-8350-F10C0935AC09}" dt="2022-07-04T12:06:02.775" v="4136" actId="478"/>
          <ac:grpSpMkLst>
            <pc:docMk/>
            <pc:sldMk cId="2248531747" sldId="327"/>
            <ac:grpSpMk id="79" creationId="{768D0BB2-88F5-4716-A735-6794DC5DE9E8}"/>
          </ac:grpSpMkLst>
        </pc:grpChg>
        <pc:picChg chg="mod">
          <ac:chgData name="Lison RAMBLIERE" userId="3b1d87e2-7411-4bbb-a9d4-3b0dfba2fbdf" providerId="ADAL" clId="{68B982A4-A6A9-4E27-8350-F10C0935AC09}" dt="2022-07-04T11:58:43.819" v="4025"/>
          <ac:picMkLst>
            <pc:docMk/>
            <pc:sldMk cId="2248531747" sldId="327"/>
            <ac:picMk id="9" creationId="{A8C3CFB4-7B86-45C7-A7FE-CB1584D51C93}"/>
          </ac:picMkLst>
        </pc:picChg>
        <pc:picChg chg="mod">
          <ac:chgData name="Lison RAMBLIERE" userId="3b1d87e2-7411-4bbb-a9d4-3b0dfba2fbdf" providerId="ADAL" clId="{68B982A4-A6A9-4E27-8350-F10C0935AC09}" dt="2022-07-07T09:15:55.875" v="11961" actId="1076"/>
          <ac:picMkLst>
            <pc:docMk/>
            <pc:sldMk cId="2248531747" sldId="327"/>
            <ac:picMk id="15" creationId="{93CBAAAF-FC9D-41F4-A11D-1ACCADBA917B}"/>
          </ac:picMkLst>
        </pc:picChg>
        <pc:picChg chg="add mod">
          <ac:chgData name="Lison RAMBLIERE" userId="3b1d87e2-7411-4bbb-a9d4-3b0dfba2fbdf" providerId="ADAL" clId="{68B982A4-A6A9-4E27-8350-F10C0935AC09}" dt="2022-07-04T11:51:52.905" v="3849" actId="164"/>
          <ac:picMkLst>
            <pc:docMk/>
            <pc:sldMk cId="2248531747" sldId="327"/>
            <ac:picMk id="28" creationId="{47A434D6-3120-4FE9-9AB2-787D5D90A788}"/>
          </ac:picMkLst>
        </pc:picChg>
        <pc:picChg chg="add del mod">
          <ac:chgData name="Lison RAMBLIERE" userId="3b1d87e2-7411-4bbb-a9d4-3b0dfba2fbdf" providerId="ADAL" clId="{68B982A4-A6A9-4E27-8350-F10C0935AC09}" dt="2022-07-04T12:00:17.445" v="4031"/>
          <ac:picMkLst>
            <pc:docMk/>
            <pc:sldMk cId="2248531747" sldId="327"/>
            <ac:picMk id="78" creationId="{FF360D5C-78AB-4962-8254-F37AF1F9EF24}"/>
          </ac:picMkLst>
        </pc:picChg>
        <pc:picChg chg="mod">
          <ac:chgData name="Lison RAMBLIERE" userId="3b1d87e2-7411-4bbb-a9d4-3b0dfba2fbdf" providerId="ADAL" clId="{68B982A4-A6A9-4E27-8350-F10C0935AC09}" dt="2022-07-04T11:59:41.910" v="4027"/>
          <ac:picMkLst>
            <pc:docMk/>
            <pc:sldMk cId="2248531747" sldId="327"/>
            <ac:picMk id="82" creationId="{247733D9-8937-46C4-B9EE-CBB55AD5A9B8}"/>
          </ac:picMkLst>
        </pc:picChg>
      </pc:sldChg>
      <pc:sldChg chg="addSp delSp modSp add ord">
        <pc:chgData name="Lison RAMBLIERE" userId="3b1d87e2-7411-4bbb-a9d4-3b0dfba2fbdf" providerId="ADAL" clId="{68B982A4-A6A9-4E27-8350-F10C0935AC09}" dt="2022-07-04T16:23:49.559" v="6678" actId="1076"/>
        <pc:sldMkLst>
          <pc:docMk/>
          <pc:sldMk cId="3828636758" sldId="328"/>
        </pc:sldMkLst>
        <pc:spChg chg="del">
          <ac:chgData name="Lison RAMBLIERE" userId="3b1d87e2-7411-4bbb-a9d4-3b0dfba2fbdf" providerId="ADAL" clId="{68B982A4-A6A9-4E27-8350-F10C0935AC09}" dt="2022-07-04T12:03:40.929" v="4058"/>
          <ac:spMkLst>
            <pc:docMk/>
            <pc:sldMk cId="3828636758" sldId="328"/>
            <ac:spMk id="2" creationId="{323E7733-6A9B-4C79-B50E-935C7CC47CB8}"/>
          </ac:spMkLst>
        </pc:spChg>
        <pc:spChg chg="add del mod">
          <ac:chgData name="Lison RAMBLIERE" userId="3b1d87e2-7411-4bbb-a9d4-3b0dfba2fbdf" providerId="ADAL" clId="{68B982A4-A6A9-4E27-8350-F10C0935AC09}" dt="2022-07-04T16:23:40.273" v="6676"/>
          <ac:spMkLst>
            <pc:docMk/>
            <pc:sldMk cId="3828636758" sldId="328"/>
            <ac:spMk id="2" creationId="{84EC9631-FC21-4EE8-80A0-45526E7B5B9B}"/>
          </ac:spMkLst>
        </pc:spChg>
        <pc:spChg chg="add mod">
          <ac:chgData name="Lison RAMBLIERE" userId="3b1d87e2-7411-4bbb-a9d4-3b0dfba2fbdf" providerId="ADAL" clId="{68B982A4-A6A9-4E27-8350-F10C0935AC09}" dt="2022-07-04T16:23:49.559" v="6678" actId="1076"/>
          <ac:spMkLst>
            <pc:docMk/>
            <pc:sldMk cId="3828636758" sldId="328"/>
            <ac:spMk id="4" creationId="{75DD2B69-54B5-4634-B344-C0ED8A36863F}"/>
          </ac:spMkLst>
        </pc:spChg>
        <pc:spChg chg="add del mod">
          <ac:chgData name="Lison RAMBLIERE" userId="3b1d87e2-7411-4bbb-a9d4-3b0dfba2fbdf" providerId="ADAL" clId="{68B982A4-A6A9-4E27-8350-F10C0935AC09}" dt="2022-07-04T16:23:40.273" v="6676"/>
          <ac:spMkLst>
            <pc:docMk/>
            <pc:sldMk cId="3828636758" sldId="328"/>
            <ac:spMk id="5" creationId="{F1A72387-81C0-494C-902C-B97CFE8D2771}"/>
          </ac:spMkLst>
        </pc:spChg>
      </pc:sldChg>
      <pc:sldChg chg="addSp delSp modSp add ord">
        <pc:chgData name="Lison RAMBLIERE" userId="3b1d87e2-7411-4bbb-a9d4-3b0dfba2fbdf" providerId="ADAL" clId="{68B982A4-A6A9-4E27-8350-F10C0935AC09}" dt="2022-07-07T09:25:15.133" v="12138" actId="1076"/>
        <pc:sldMkLst>
          <pc:docMk/>
          <pc:sldMk cId="278461921" sldId="330"/>
        </pc:sldMkLst>
        <pc:spChg chg="mod">
          <ac:chgData name="Lison RAMBLIERE" userId="3b1d87e2-7411-4bbb-a9d4-3b0dfba2fbdf" providerId="ADAL" clId="{68B982A4-A6A9-4E27-8350-F10C0935AC09}" dt="2022-07-07T09:25:15.133" v="12138" actId="1076"/>
          <ac:spMkLst>
            <pc:docMk/>
            <pc:sldMk cId="278461921" sldId="330"/>
            <ac:spMk id="2" creationId="{1BE889A5-63FE-07AA-4FFA-6C99AD0B8FFB}"/>
          </ac:spMkLst>
        </pc:spChg>
        <pc:spChg chg="mod">
          <ac:chgData name="Lison RAMBLIERE" userId="3b1d87e2-7411-4bbb-a9d4-3b0dfba2fbdf" providerId="ADAL" clId="{68B982A4-A6A9-4E27-8350-F10C0935AC09}" dt="2022-07-04T13:48:26.344" v="6551" actId="1076"/>
          <ac:spMkLst>
            <pc:docMk/>
            <pc:sldMk cId="278461921" sldId="330"/>
            <ac:spMk id="4" creationId="{79D8BF5E-9723-434B-81D6-C81BFBB74686}"/>
          </ac:spMkLst>
        </pc:spChg>
        <pc:spChg chg="add mod">
          <ac:chgData name="Lison RAMBLIERE" userId="3b1d87e2-7411-4bbb-a9d4-3b0dfba2fbdf" providerId="ADAL" clId="{68B982A4-A6A9-4E27-8350-F10C0935AC09}" dt="2022-07-04T13:48:09.515" v="6544" actId="1076"/>
          <ac:spMkLst>
            <pc:docMk/>
            <pc:sldMk cId="278461921" sldId="330"/>
            <ac:spMk id="5" creationId="{9135C504-A157-4E4B-B184-E2715137AE96}"/>
          </ac:spMkLst>
        </pc:spChg>
        <pc:spChg chg="del mod">
          <ac:chgData name="Lison RAMBLIERE" userId="3b1d87e2-7411-4bbb-a9d4-3b0dfba2fbdf" providerId="ADAL" clId="{68B982A4-A6A9-4E27-8350-F10C0935AC09}" dt="2022-07-07T09:25:08.233" v="12136"/>
          <ac:spMkLst>
            <pc:docMk/>
            <pc:sldMk cId="278461921" sldId="330"/>
            <ac:spMk id="12" creationId="{5F1128C3-E96B-4D28-A570-B5D415CE06D4}"/>
          </ac:spMkLst>
        </pc:spChg>
        <pc:spChg chg="add mod">
          <ac:chgData name="Lison RAMBLIERE" userId="3b1d87e2-7411-4bbb-a9d4-3b0dfba2fbdf" providerId="ADAL" clId="{68B982A4-A6A9-4E27-8350-F10C0935AC09}" dt="2022-07-07T09:24:16.383" v="12116" actId="1076"/>
          <ac:spMkLst>
            <pc:docMk/>
            <pc:sldMk cId="278461921" sldId="330"/>
            <ac:spMk id="13" creationId="{53481E39-124F-4962-B9E3-304E9B9BB165}"/>
          </ac:spMkLst>
        </pc:spChg>
        <pc:spChg chg="add mod">
          <ac:chgData name="Lison RAMBLIERE" userId="3b1d87e2-7411-4bbb-a9d4-3b0dfba2fbdf" providerId="ADAL" clId="{68B982A4-A6A9-4E27-8350-F10C0935AC09}" dt="2022-07-07T09:25:12.827" v="12137" actId="1076"/>
          <ac:spMkLst>
            <pc:docMk/>
            <pc:sldMk cId="278461921" sldId="330"/>
            <ac:spMk id="21" creationId="{4D9024DF-FE5C-4574-AE95-1EA5FFAF0931}"/>
          </ac:spMkLst>
        </pc:spChg>
        <pc:spChg chg="del">
          <ac:chgData name="Lison RAMBLIERE" userId="3b1d87e2-7411-4bbb-a9d4-3b0dfba2fbdf" providerId="ADAL" clId="{68B982A4-A6A9-4E27-8350-F10C0935AC09}" dt="2022-07-04T12:05:31.892" v="4115" actId="478"/>
          <ac:spMkLst>
            <pc:docMk/>
            <pc:sldMk cId="278461921" sldId="330"/>
            <ac:spMk id="89" creationId="{B0049B3F-5B7B-4D22-816C-C809DFD7E426}"/>
          </ac:spMkLst>
        </pc:spChg>
        <pc:spChg chg="del">
          <ac:chgData name="Lison RAMBLIERE" userId="3b1d87e2-7411-4bbb-a9d4-3b0dfba2fbdf" providerId="ADAL" clId="{68B982A4-A6A9-4E27-8350-F10C0935AC09}" dt="2022-07-04T12:05:31.892" v="4115" actId="478"/>
          <ac:spMkLst>
            <pc:docMk/>
            <pc:sldMk cId="278461921" sldId="330"/>
            <ac:spMk id="90" creationId="{4A7DB6E8-418E-4EF9-8A98-00306F50749E}"/>
          </ac:spMkLst>
        </pc:spChg>
        <pc:spChg chg="del mod">
          <ac:chgData name="Lison RAMBLIERE" userId="3b1d87e2-7411-4bbb-a9d4-3b0dfba2fbdf" providerId="ADAL" clId="{68B982A4-A6A9-4E27-8350-F10C0935AC09}" dt="2022-07-04T12:05:25.939" v="4113" actId="478"/>
          <ac:spMkLst>
            <pc:docMk/>
            <pc:sldMk cId="278461921" sldId="330"/>
            <ac:spMk id="98" creationId="{2C1A1B00-8149-49E1-A156-FACE6B321C5B}"/>
          </ac:spMkLst>
        </pc:spChg>
        <pc:grpChg chg="add mod">
          <ac:chgData name="Lison RAMBLIERE" userId="3b1d87e2-7411-4bbb-a9d4-3b0dfba2fbdf" providerId="ADAL" clId="{68B982A4-A6A9-4E27-8350-F10C0935AC09}" dt="2022-07-07T09:23:49.047" v="12103" actId="1076"/>
          <ac:grpSpMkLst>
            <pc:docMk/>
            <pc:sldMk cId="278461921" sldId="330"/>
            <ac:grpSpMk id="4" creationId="{B568E8D5-A95E-407C-A88E-C2336059A479}"/>
          </ac:grpSpMkLst>
        </pc:grpChg>
        <pc:grpChg chg="add mod">
          <ac:chgData name="Lison RAMBLIERE" userId="3b1d87e2-7411-4bbb-a9d4-3b0dfba2fbdf" providerId="ADAL" clId="{68B982A4-A6A9-4E27-8350-F10C0935AC09}" dt="2022-07-07T09:23:46.785" v="12102" actId="164"/>
          <ac:grpSpMkLst>
            <pc:docMk/>
            <pc:sldMk cId="278461921" sldId="330"/>
            <ac:grpSpMk id="15" creationId="{10C1C441-582B-4E12-A5C4-0E4255620361}"/>
          </ac:grpSpMkLst>
        </pc:grpChg>
        <pc:grpChg chg="add mod">
          <ac:chgData name="Lison RAMBLIERE" userId="3b1d87e2-7411-4bbb-a9d4-3b0dfba2fbdf" providerId="ADAL" clId="{68B982A4-A6A9-4E27-8350-F10C0935AC09}" dt="2022-07-04T12:47:05.822" v="4754"/>
          <ac:grpSpMkLst>
            <pc:docMk/>
            <pc:sldMk cId="278461921" sldId="330"/>
            <ac:grpSpMk id="16" creationId="{5F54727E-DE9A-4429-81E0-8F1B5D98BFA7}"/>
          </ac:grpSpMkLst>
        </pc:grpChg>
        <pc:picChg chg="add del mod">
          <ac:chgData name="Lison RAMBLIERE" userId="3b1d87e2-7411-4bbb-a9d4-3b0dfba2fbdf" providerId="ADAL" clId="{68B982A4-A6A9-4E27-8350-F10C0935AC09}" dt="2022-07-04T12:47:05.498" v="4753" actId="478"/>
          <ac:picMkLst>
            <pc:docMk/>
            <pc:sldMk cId="278461921" sldId="330"/>
            <ac:picMk id="14" creationId="{A10B370A-226C-42AF-ACED-A90121937321}"/>
          </ac:picMkLst>
        </pc:picChg>
        <pc:picChg chg="add mod modCrop">
          <ac:chgData name="Lison RAMBLIERE" userId="3b1d87e2-7411-4bbb-a9d4-3b0dfba2fbdf" providerId="ADAL" clId="{68B982A4-A6A9-4E27-8350-F10C0935AC09}" dt="2022-07-07T09:23:46.785" v="12102" actId="164"/>
          <ac:picMkLst>
            <pc:docMk/>
            <pc:sldMk cId="278461921" sldId="330"/>
            <ac:picMk id="14" creationId="{A8444688-1359-498B-93E2-EE98399FBC37}"/>
          </ac:picMkLst>
        </pc:picChg>
        <pc:picChg chg="add mod">
          <ac:chgData name="Lison RAMBLIERE" userId="3b1d87e2-7411-4bbb-a9d4-3b0dfba2fbdf" providerId="ADAL" clId="{68B982A4-A6A9-4E27-8350-F10C0935AC09}" dt="2022-07-07T09:23:39.965" v="12099" actId="14100"/>
          <ac:picMkLst>
            <pc:docMk/>
            <pc:sldMk cId="278461921" sldId="330"/>
            <ac:picMk id="17" creationId="{C8EF962A-B354-463A-AC47-3457694A9FBE}"/>
          </ac:picMkLst>
        </pc:picChg>
        <pc:picChg chg="add">
          <ac:chgData name="Lison RAMBLIERE" userId="3b1d87e2-7411-4bbb-a9d4-3b0dfba2fbdf" providerId="ADAL" clId="{68B982A4-A6A9-4E27-8350-F10C0935AC09}" dt="2022-07-04T12:47:05.822" v="4754"/>
          <ac:picMkLst>
            <pc:docMk/>
            <pc:sldMk cId="278461921" sldId="330"/>
            <ac:picMk id="18" creationId="{063BF557-261A-41BE-8AE8-37450E93F88D}"/>
          </ac:picMkLst>
        </pc:picChg>
        <pc:picChg chg="add mod modCrop">
          <ac:chgData name="Lison RAMBLIERE" userId="3b1d87e2-7411-4bbb-a9d4-3b0dfba2fbdf" providerId="ADAL" clId="{68B982A4-A6A9-4E27-8350-F10C0935AC09}" dt="2022-07-07T09:23:29.226" v="12093" actId="1076"/>
          <ac:picMkLst>
            <pc:docMk/>
            <pc:sldMk cId="278461921" sldId="330"/>
            <ac:picMk id="20" creationId="{EEEEDCC5-738F-4525-9725-3995587E96B6}"/>
          </ac:picMkLst>
        </pc:picChg>
        <pc:picChg chg="del">
          <ac:chgData name="Lison RAMBLIERE" userId="3b1d87e2-7411-4bbb-a9d4-3b0dfba2fbdf" providerId="ADAL" clId="{68B982A4-A6A9-4E27-8350-F10C0935AC09}" dt="2022-07-04T12:05:31.892" v="4115" actId="478"/>
          <ac:picMkLst>
            <pc:docMk/>
            <pc:sldMk cId="278461921" sldId="330"/>
            <ac:picMk id="88" creationId="{B3ECDE8D-F4C8-48A0-A2FB-27A7797122D7}"/>
          </ac:picMkLst>
        </pc:picChg>
        <pc:picChg chg="del">
          <ac:chgData name="Lison RAMBLIERE" userId="3b1d87e2-7411-4bbb-a9d4-3b0dfba2fbdf" providerId="ADAL" clId="{68B982A4-A6A9-4E27-8350-F10C0935AC09}" dt="2022-07-04T12:05:31.892" v="4115" actId="478"/>
          <ac:picMkLst>
            <pc:docMk/>
            <pc:sldMk cId="278461921" sldId="330"/>
            <ac:picMk id="94" creationId="{8CB10F8F-08D9-41EA-B8AC-56E4F3DF2C4C}"/>
          </ac:picMkLst>
        </pc:picChg>
        <pc:picChg chg="del">
          <ac:chgData name="Lison RAMBLIERE" userId="3b1d87e2-7411-4bbb-a9d4-3b0dfba2fbdf" providerId="ADAL" clId="{68B982A4-A6A9-4E27-8350-F10C0935AC09}" dt="2022-07-04T12:05:31.892" v="4115" actId="478"/>
          <ac:picMkLst>
            <pc:docMk/>
            <pc:sldMk cId="278461921" sldId="330"/>
            <ac:picMk id="95" creationId="{066E3AC8-FF30-452D-A993-286A3BC31F71}"/>
          </ac:picMkLst>
        </pc:picChg>
      </pc:sldChg>
      <pc:sldChg chg="delSp modSp add ord">
        <pc:chgData name="Lison RAMBLIERE" userId="3b1d87e2-7411-4bbb-a9d4-3b0dfba2fbdf" providerId="ADAL" clId="{68B982A4-A6A9-4E27-8350-F10C0935AC09}" dt="2022-07-07T09:27:08.218" v="12180" actId="1076"/>
        <pc:sldMkLst>
          <pc:docMk/>
          <pc:sldMk cId="867657854" sldId="331"/>
        </pc:sldMkLst>
        <pc:spChg chg="del mod">
          <ac:chgData name="Lison RAMBLIERE" userId="3b1d87e2-7411-4bbb-a9d4-3b0dfba2fbdf" providerId="ADAL" clId="{68B982A4-A6A9-4E27-8350-F10C0935AC09}" dt="2022-07-07T09:25:33.910" v="12143"/>
          <ac:spMkLst>
            <pc:docMk/>
            <pc:sldMk cId="867657854" sldId="331"/>
            <ac:spMk id="4" creationId="{79D8BF5E-9723-434B-81D6-C81BFBB74686}"/>
          </ac:spMkLst>
        </pc:spChg>
        <pc:spChg chg="mod">
          <ac:chgData name="Lison RAMBLIERE" userId="3b1d87e2-7411-4bbb-a9d4-3b0dfba2fbdf" providerId="ADAL" clId="{68B982A4-A6A9-4E27-8350-F10C0935AC09}" dt="2022-07-07T09:25:35.967" v="12144" actId="1076"/>
          <ac:spMkLst>
            <pc:docMk/>
            <pc:sldMk cId="867657854" sldId="331"/>
            <ac:spMk id="7" creationId="{7ABFFFC8-7423-48FA-AE19-D8E08202F476}"/>
          </ac:spMkLst>
        </pc:spChg>
        <pc:spChg chg="mod">
          <ac:chgData name="Lison RAMBLIERE" userId="3b1d87e2-7411-4bbb-a9d4-3b0dfba2fbdf" providerId="ADAL" clId="{68B982A4-A6A9-4E27-8350-F10C0935AC09}" dt="2022-07-07T09:26:41.257" v="12172" actId="404"/>
          <ac:spMkLst>
            <pc:docMk/>
            <pc:sldMk cId="867657854" sldId="331"/>
            <ac:spMk id="13" creationId="{F7BB5A84-0737-4731-A555-1E05EA801304}"/>
          </ac:spMkLst>
        </pc:spChg>
        <pc:spChg chg="mod">
          <ac:chgData name="Lison RAMBLIERE" userId="3b1d87e2-7411-4bbb-a9d4-3b0dfba2fbdf" providerId="ADAL" clId="{68B982A4-A6A9-4E27-8350-F10C0935AC09}" dt="2022-07-07T09:27:08.218" v="12180" actId="1076"/>
          <ac:spMkLst>
            <pc:docMk/>
            <pc:sldMk cId="867657854" sldId="331"/>
            <ac:spMk id="20" creationId="{531221CE-15A2-A777-E107-E0E5993125F8}"/>
          </ac:spMkLst>
        </pc:spChg>
        <pc:spChg chg="mod">
          <ac:chgData name="Lison RAMBLIERE" userId="3b1d87e2-7411-4bbb-a9d4-3b0dfba2fbdf" providerId="ADAL" clId="{68B982A4-A6A9-4E27-8350-F10C0935AC09}" dt="2022-07-07T09:26:29.305" v="12168" actId="14100"/>
          <ac:spMkLst>
            <pc:docMk/>
            <pc:sldMk cId="867657854" sldId="331"/>
            <ac:spMk id="77" creationId="{DC05F7C5-91FB-4600-9560-8C3D16C1B876}"/>
          </ac:spMkLst>
        </pc:spChg>
        <pc:spChg chg="mod">
          <ac:chgData name="Lison RAMBLIERE" userId="3b1d87e2-7411-4bbb-a9d4-3b0dfba2fbdf" providerId="ADAL" clId="{68B982A4-A6A9-4E27-8350-F10C0935AC09}" dt="2022-07-07T09:26:14.466" v="12159" actId="1076"/>
          <ac:spMkLst>
            <pc:docMk/>
            <pc:sldMk cId="867657854" sldId="331"/>
            <ac:spMk id="81" creationId="{D2AAD040-8473-40E8-81A1-126E60CE23F6}"/>
          </ac:spMkLst>
        </pc:spChg>
        <pc:grpChg chg="del">
          <ac:chgData name="Lison RAMBLIERE" userId="3b1d87e2-7411-4bbb-a9d4-3b0dfba2fbdf" providerId="ADAL" clId="{68B982A4-A6A9-4E27-8350-F10C0935AC09}" dt="2022-07-04T12:05:44.407" v="4118" actId="478"/>
          <ac:grpSpMkLst>
            <pc:docMk/>
            <pc:sldMk cId="867657854" sldId="331"/>
            <ac:grpSpMk id="5" creationId="{8656B168-06EB-448C-B1F0-9FD802EDF9E7}"/>
          </ac:grpSpMkLst>
        </pc:grpChg>
        <pc:grpChg chg="mod">
          <ac:chgData name="Lison RAMBLIERE" userId="3b1d87e2-7411-4bbb-a9d4-3b0dfba2fbdf" providerId="ADAL" clId="{68B982A4-A6A9-4E27-8350-F10C0935AC09}" dt="2022-07-07T09:26:57.163" v="12177" actId="1076"/>
          <ac:grpSpMkLst>
            <pc:docMk/>
            <pc:sldMk cId="867657854" sldId="331"/>
            <ac:grpSpMk id="71" creationId="{439F5E46-743B-481A-87EB-6CBF0AC91901}"/>
          </ac:grpSpMkLst>
        </pc:grpChg>
        <pc:grpChg chg="del">
          <ac:chgData name="Lison RAMBLIERE" userId="3b1d87e2-7411-4bbb-a9d4-3b0dfba2fbdf" providerId="ADAL" clId="{68B982A4-A6A9-4E27-8350-F10C0935AC09}" dt="2022-07-04T12:05:53.345" v="4134" actId="478"/>
          <ac:grpSpMkLst>
            <pc:docMk/>
            <pc:sldMk cId="867657854" sldId="331"/>
            <ac:grpSpMk id="73" creationId="{5CD7BC9D-B910-4953-BB66-6A0737BC0977}"/>
          </ac:grpSpMkLst>
        </pc:grpChg>
        <pc:grpChg chg="del">
          <ac:chgData name="Lison RAMBLIERE" userId="3b1d87e2-7411-4bbb-a9d4-3b0dfba2fbdf" providerId="ADAL" clId="{68B982A4-A6A9-4E27-8350-F10C0935AC09}" dt="2022-07-04T12:05:53.345" v="4134" actId="478"/>
          <ac:grpSpMkLst>
            <pc:docMk/>
            <pc:sldMk cId="867657854" sldId="331"/>
            <ac:grpSpMk id="74" creationId="{2680BFF8-CB0A-41DD-B038-5F803D2821CA}"/>
          </ac:grpSpMkLst>
        </pc:grpChg>
        <pc:grpChg chg="mod">
          <ac:chgData name="Lison RAMBLIERE" userId="3b1d87e2-7411-4bbb-a9d4-3b0dfba2fbdf" providerId="ADAL" clId="{68B982A4-A6A9-4E27-8350-F10C0935AC09}" dt="2022-07-07T09:27:03.631" v="12179" actId="1076"/>
          <ac:grpSpMkLst>
            <pc:docMk/>
            <pc:sldMk cId="867657854" sldId="331"/>
            <ac:grpSpMk id="75" creationId="{65CAA037-3CF2-4836-A1C0-18DFF2553762}"/>
          </ac:grpSpMkLst>
        </pc:grpChg>
        <pc:grpChg chg="mod">
          <ac:chgData name="Lison RAMBLIERE" userId="3b1d87e2-7411-4bbb-a9d4-3b0dfba2fbdf" providerId="ADAL" clId="{68B982A4-A6A9-4E27-8350-F10C0935AC09}" dt="2022-07-07T09:27:00.518" v="12178" actId="1076"/>
          <ac:grpSpMkLst>
            <pc:docMk/>
            <pc:sldMk cId="867657854" sldId="331"/>
            <ac:grpSpMk id="79" creationId="{768D0BB2-88F5-4716-A735-6794DC5DE9E8}"/>
          </ac:grpSpMkLst>
        </pc:grpChg>
      </pc:sldChg>
      <pc:sldChg chg="addSp delSp modSp add">
        <pc:chgData name="Lison RAMBLIERE" userId="3b1d87e2-7411-4bbb-a9d4-3b0dfba2fbdf" providerId="ADAL" clId="{68B982A4-A6A9-4E27-8350-F10C0935AC09}" dt="2022-07-07T09:24:50.278" v="12128"/>
        <pc:sldMkLst>
          <pc:docMk/>
          <pc:sldMk cId="4010615619" sldId="332"/>
        </pc:sldMkLst>
        <pc:spChg chg="add mod">
          <ac:chgData name="Lison RAMBLIERE" userId="3b1d87e2-7411-4bbb-a9d4-3b0dfba2fbdf" providerId="ADAL" clId="{68B982A4-A6A9-4E27-8350-F10C0935AC09}" dt="2022-07-04T12:46:44.672" v="4752" actId="1076"/>
          <ac:spMkLst>
            <pc:docMk/>
            <pc:sldMk cId="4010615619" sldId="332"/>
            <ac:spMk id="2" creationId="{3D31F613-F11E-494E-BD8F-F8609D7DE5B8}"/>
          </ac:spMkLst>
        </pc:spChg>
        <pc:spChg chg="mod">
          <ac:chgData name="Lison RAMBLIERE" userId="3b1d87e2-7411-4bbb-a9d4-3b0dfba2fbdf" providerId="ADAL" clId="{68B982A4-A6A9-4E27-8350-F10C0935AC09}" dt="2022-07-07T09:24:47.545" v="12127"/>
          <ac:spMkLst>
            <pc:docMk/>
            <pc:sldMk cId="4010615619" sldId="332"/>
            <ac:spMk id="4" creationId="{79D8BF5E-9723-434B-81D6-C81BFBB74686}"/>
          </ac:spMkLst>
        </pc:spChg>
        <pc:spChg chg="add">
          <ac:chgData name="Lison RAMBLIERE" userId="3b1d87e2-7411-4bbb-a9d4-3b0dfba2fbdf" providerId="ADAL" clId="{68B982A4-A6A9-4E27-8350-F10C0935AC09}" dt="2022-07-07T09:24:50.278" v="12128"/>
          <ac:spMkLst>
            <pc:docMk/>
            <pc:sldMk cId="4010615619" sldId="332"/>
            <ac:spMk id="5" creationId="{5D5C834F-39F8-4064-9F29-57F22C625C4C}"/>
          </ac:spMkLst>
        </pc:spChg>
        <pc:spChg chg="add del">
          <ac:chgData name="Lison RAMBLIERE" userId="3b1d87e2-7411-4bbb-a9d4-3b0dfba2fbdf" providerId="ADAL" clId="{68B982A4-A6A9-4E27-8350-F10C0935AC09}" dt="2022-07-07T09:24:43.135" v="12124"/>
          <ac:spMkLst>
            <pc:docMk/>
            <pc:sldMk cId="4010615619" sldId="332"/>
            <ac:spMk id="11" creationId="{BD7F4611-A52C-4BF6-BA38-18CEF2A05C08}"/>
          </ac:spMkLst>
        </pc:spChg>
        <pc:spChg chg="add">
          <ac:chgData name="Lison RAMBLIERE" userId="3b1d87e2-7411-4bbb-a9d4-3b0dfba2fbdf" providerId="ADAL" clId="{68B982A4-A6A9-4E27-8350-F10C0935AC09}" dt="2022-07-04T12:41:16.609" v="4668"/>
          <ac:spMkLst>
            <pc:docMk/>
            <pc:sldMk cId="4010615619" sldId="332"/>
            <ac:spMk id="14" creationId="{65C102B8-0D73-4AAD-B517-0748C1D6B3DC}"/>
          </ac:spMkLst>
        </pc:spChg>
        <pc:spChg chg="del">
          <ac:chgData name="Lison RAMBLIERE" userId="3b1d87e2-7411-4bbb-a9d4-3b0dfba2fbdf" providerId="ADAL" clId="{68B982A4-A6A9-4E27-8350-F10C0935AC09}" dt="2022-07-04T12:32:30.124" v="4185" actId="478"/>
          <ac:spMkLst>
            <pc:docMk/>
            <pc:sldMk cId="4010615619" sldId="332"/>
            <ac:spMk id="89" creationId="{B0049B3F-5B7B-4D22-816C-C809DFD7E426}"/>
          </ac:spMkLst>
        </pc:spChg>
        <pc:spChg chg="del">
          <ac:chgData name="Lison RAMBLIERE" userId="3b1d87e2-7411-4bbb-a9d4-3b0dfba2fbdf" providerId="ADAL" clId="{68B982A4-A6A9-4E27-8350-F10C0935AC09}" dt="2022-07-04T12:32:27.423" v="4181" actId="478"/>
          <ac:spMkLst>
            <pc:docMk/>
            <pc:sldMk cId="4010615619" sldId="332"/>
            <ac:spMk id="90" creationId="{4A7DB6E8-418E-4EF9-8A98-00306F50749E}"/>
          </ac:spMkLst>
        </pc:spChg>
        <pc:spChg chg="mod">
          <ac:chgData name="Lison RAMBLIERE" userId="3b1d87e2-7411-4bbb-a9d4-3b0dfba2fbdf" providerId="ADAL" clId="{68B982A4-A6A9-4E27-8350-F10C0935AC09}" dt="2022-07-04T12:41:23.641" v="4671" actId="1076"/>
          <ac:spMkLst>
            <pc:docMk/>
            <pc:sldMk cId="4010615619" sldId="332"/>
            <ac:spMk id="98" creationId="{2C1A1B00-8149-49E1-A156-FACE6B321C5B}"/>
          </ac:spMkLst>
        </pc:spChg>
        <pc:grpChg chg="add mod">
          <ac:chgData name="Lison RAMBLIERE" userId="3b1d87e2-7411-4bbb-a9d4-3b0dfba2fbdf" providerId="ADAL" clId="{68B982A4-A6A9-4E27-8350-F10C0935AC09}" dt="2022-07-04T12:46:21.353" v="4737" actId="1076"/>
          <ac:grpSpMkLst>
            <pc:docMk/>
            <pc:sldMk cId="4010615619" sldId="332"/>
            <ac:grpSpMk id="13" creationId="{D569553E-7DD5-4829-9F9D-0FEDA8C148D6}"/>
          </ac:grpSpMkLst>
        </pc:grpChg>
        <pc:graphicFrameChg chg="add mod modGraphic">
          <ac:chgData name="Lison RAMBLIERE" userId="3b1d87e2-7411-4bbb-a9d4-3b0dfba2fbdf" providerId="ADAL" clId="{68B982A4-A6A9-4E27-8350-F10C0935AC09}" dt="2022-07-04T12:46:42.161" v="4751" actId="1076"/>
          <ac:graphicFrameMkLst>
            <pc:docMk/>
            <pc:sldMk cId="4010615619" sldId="332"/>
            <ac:graphicFrameMk id="5" creationId="{52215824-CD4A-46E0-A1D5-5F0F7F4CE47B}"/>
          </ac:graphicFrameMkLst>
        </pc:graphicFrameChg>
        <pc:graphicFrameChg chg="add del">
          <ac:chgData name="Lison RAMBLIERE" userId="3b1d87e2-7411-4bbb-a9d4-3b0dfba2fbdf" providerId="ADAL" clId="{68B982A4-A6A9-4E27-8350-F10C0935AC09}" dt="2022-07-04T12:45:49.437" v="4727"/>
          <ac:graphicFrameMkLst>
            <pc:docMk/>
            <pc:sldMk cId="4010615619" sldId="332"/>
            <ac:graphicFrameMk id="6" creationId="{2094968F-3AEC-4099-9DC0-FD87DBDF6C72}"/>
          </ac:graphicFrameMkLst>
        </pc:graphicFrameChg>
        <pc:picChg chg="add del">
          <ac:chgData name="Lison RAMBLIERE" userId="3b1d87e2-7411-4bbb-a9d4-3b0dfba2fbdf" providerId="ADAL" clId="{68B982A4-A6A9-4E27-8350-F10C0935AC09}" dt="2022-07-04T12:33:00.009" v="4192"/>
          <ac:picMkLst>
            <pc:docMk/>
            <pc:sldMk cId="4010615619" sldId="332"/>
            <ac:picMk id="12" creationId="{D7AD438F-C378-4CE1-9C8B-6A0F593D0387}"/>
          </ac:picMkLst>
        </pc:picChg>
        <pc:picChg chg="add">
          <ac:chgData name="Lison RAMBLIERE" userId="3b1d87e2-7411-4bbb-a9d4-3b0dfba2fbdf" providerId="ADAL" clId="{68B982A4-A6A9-4E27-8350-F10C0935AC09}" dt="2022-07-04T12:41:16.609" v="4668"/>
          <ac:picMkLst>
            <pc:docMk/>
            <pc:sldMk cId="4010615619" sldId="332"/>
            <ac:picMk id="15" creationId="{6054EB2D-FE4C-4BA8-920E-A3B1EAB08D6D}"/>
          </ac:picMkLst>
        </pc:picChg>
        <pc:picChg chg="add del">
          <ac:chgData name="Lison RAMBLIERE" userId="3b1d87e2-7411-4bbb-a9d4-3b0dfba2fbdf" providerId="ADAL" clId="{68B982A4-A6A9-4E27-8350-F10C0935AC09}" dt="2022-07-04T12:44:29.422" v="4701"/>
          <ac:picMkLst>
            <pc:docMk/>
            <pc:sldMk cId="4010615619" sldId="332"/>
            <ac:picMk id="16" creationId="{DB014884-7151-499D-9178-22DED60E0A15}"/>
          </ac:picMkLst>
        </pc:picChg>
        <pc:picChg chg="del">
          <ac:chgData name="Lison RAMBLIERE" userId="3b1d87e2-7411-4bbb-a9d4-3b0dfba2fbdf" providerId="ADAL" clId="{68B982A4-A6A9-4E27-8350-F10C0935AC09}" dt="2022-07-04T12:32:29.046" v="4184" actId="478"/>
          <ac:picMkLst>
            <pc:docMk/>
            <pc:sldMk cId="4010615619" sldId="332"/>
            <ac:picMk id="88" creationId="{B3ECDE8D-F4C8-48A0-A2FB-27A7797122D7}"/>
          </ac:picMkLst>
        </pc:picChg>
        <pc:picChg chg="del">
          <ac:chgData name="Lison RAMBLIERE" userId="3b1d87e2-7411-4bbb-a9d4-3b0dfba2fbdf" providerId="ADAL" clId="{68B982A4-A6A9-4E27-8350-F10C0935AC09}" dt="2022-07-04T12:32:28.004" v="4182" actId="478"/>
          <ac:picMkLst>
            <pc:docMk/>
            <pc:sldMk cId="4010615619" sldId="332"/>
            <ac:picMk id="94" creationId="{8CB10F8F-08D9-41EA-B8AC-56E4F3DF2C4C}"/>
          </ac:picMkLst>
        </pc:picChg>
        <pc:picChg chg="del">
          <ac:chgData name="Lison RAMBLIERE" userId="3b1d87e2-7411-4bbb-a9d4-3b0dfba2fbdf" providerId="ADAL" clId="{68B982A4-A6A9-4E27-8350-F10C0935AC09}" dt="2022-07-04T12:32:28.578" v="4183" actId="478"/>
          <ac:picMkLst>
            <pc:docMk/>
            <pc:sldMk cId="4010615619" sldId="332"/>
            <ac:picMk id="95" creationId="{066E3AC8-FF30-452D-A993-286A3BC31F71}"/>
          </ac:picMkLst>
        </pc:picChg>
      </pc:sldChg>
      <pc:sldChg chg="addSp delSp modSp add del">
        <pc:chgData name="Lison RAMBLIERE" userId="3b1d87e2-7411-4bbb-a9d4-3b0dfba2fbdf" providerId="ADAL" clId="{68B982A4-A6A9-4E27-8350-F10C0935AC09}" dt="2022-07-04T16:23:11.256" v="6674" actId="14100"/>
        <pc:sldMkLst>
          <pc:docMk/>
          <pc:sldMk cId="2700575487" sldId="333"/>
        </pc:sldMkLst>
        <pc:spChg chg="del">
          <ac:chgData name="Lison RAMBLIERE" userId="3b1d87e2-7411-4bbb-a9d4-3b0dfba2fbdf" providerId="ADAL" clId="{68B982A4-A6A9-4E27-8350-F10C0935AC09}" dt="2022-07-04T12:33:59.479" v="4199"/>
          <ac:spMkLst>
            <pc:docMk/>
            <pc:sldMk cId="2700575487" sldId="333"/>
            <ac:spMk id="2" creationId="{1A461AD4-C0CF-4013-90AF-7EC429AFA7F8}"/>
          </ac:spMkLst>
        </pc:spChg>
        <pc:spChg chg="add mod">
          <ac:chgData name="Lison RAMBLIERE" userId="3b1d87e2-7411-4bbb-a9d4-3b0dfba2fbdf" providerId="ADAL" clId="{68B982A4-A6A9-4E27-8350-F10C0935AC09}" dt="2022-07-04T16:22:57.167" v="6669" actId="1076"/>
          <ac:spMkLst>
            <pc:docMk/>
            <pc:sldMk cId="2700575487" sldId="333"/>
            <ac:spMk id="4" creationId="{7715F06B-52D6-43B0-93A7-043B22833609}"/>
          </ac:spMkLst>
        </pc:spChg>
        <pc:spChg chg="add del mod">
          <ac:chgData name="Lison RAMBLIERE" userId="3b1d87e2-7411-4bbb-a9d4-3b0dfba2fbdf" providerId="ADAL" clId="{68B982A4-A6A9-4E27-8350-F10C0935AC09}" dt="2022-07-04T12:34:22.480" v="4227"/>
          <ac:spMkLst>
            <pc:docMk/>
            <pc:sldMk cId="2700575487" sldId="333"/>
            <ac:spMk id="5" creationId="{CEBF68BB-A2E3-47D1-BBB9-B7D71FB49AA4}"/>
          </ac:spMkLst>
        </pc:spChg>
        <pc:spChg chg="add del mod">
          <ac:chgData name="Lison RAMBLIERE" userId="3b1d87e2-7411-4bbb-a9d4-3b0dfba2fbdf" providerId="ADAL" clId="{68B982A4-A6A9-4E27-8350-F10C0935AC09}" dt="2022-07-04T16:23:06.032" v="6672" actId="14100"/>
          <ac:spMkLst>
            <pc:docMk/>
            <pc:sldMk cId="2700575487" sldId="333"/>
            <ac:spMk id="6" creationId="{93D59C8F-8CB4-4F27-B61F-F83EFB581EEC}"/>
          </ac:spMkLst>
        </pc:spChg>
        <pc:spChg chg="add del mod">
          <ac:chgData name="Lison RAMBLIERE" userId="3b1d87e2-7411-4bbb-a9d4-3b0dfba2fbdf" providerId="ADAL" clId="{68B982A4-A6A9-4E27-8350-F10C0935AC09}" dt="2022-07-04T12:34:22.480" v="4227"/>
          <ac:spMkLst>
            <pc:docMk/>
            <pc:sldMk cId="2700575487" sldId="333"/>
            <ac:spMk id="7" creationId="{5BA5035F-024E-46A1-8EBA-B8FF4BF041E0}"/>
          </ac:spMkLst>
        </pc:spChg>
        <pc:spChg chg="add del mod">
          <ac:chgData name="Lison RAMBLIERE" userId="3b1d87e2-7411-4bbb-a9d4-3b0dfba2fbdf" providerId="ADAL" clId="{68B982A4-A6A9-4E27-8350-F10C0935AC09}" dt="2022-07-04T12:34:22.480" v="4227"/>
          <ac:spMkLst>
            <pc:docMk/>
            <pc:sldMk cId="2700575487" sldId="333"/>
            <ac:spMk id="8" creationId="{0F7C6CE4-F8E9-40B3-920C-3556656C1544}"/>
          </ac:spMkLst>
        </pc:spChg>
        <pc:spChg chg="add del mod">
          <ac:chgData name="Lison RAMBLIERE" userId="3b1d87e2-7411-4bbb-a9d4-3b0dfba2fbdf" providerId="ADAL" clId="{68B982A4-A6A9-4E27-8350-F10C0935AC09}" dt="2022-07-04T12:34:22.480" v="4227"/>
          <ac:spMkLst>
            <pc:docMk/>
            <pc:sldMk cId="2700575487" sldId="333"/>
            <ac:spMk id="9" creationId="{7A7FB1AD-4866-4E34-A52A-5DFCCEAAB72F}"/>
          </ac:spMkLst>
        </pc:spChg>
        <pc:spChg chg="add del mod">
          <ac:chgData name="Lison RAMBLIERE" userId="3b1d87e2-7411-4bbb-a9d4-3b0dfba2fbdf" providerId="ADAL" clId="{68B982A4-A6A9-4E27-8350-F10C0935AC09}" dt="2022-07-04T12:34:22.480" v="4227"/>
          <ac:spMkLst>
            <pc:docMk/>
            <pc:sldMk cId="2700575487" sldId="333"/>
            <ac:spMk id="10" creationId="{F2DFC2CC-5E54-40CB-B3AE-B1879C0643A2}"/>
          </ac:spMkLst>
        </pc:spChg>
        <pc:spChg chg="add del mod">
          <ac:chgData name="Lison RAMBLIERE" userId="3b1d87e2-7411-4bbb-a9d4-3b0dfba2fbdf" providerId="ADAL" clId="{68B982A4-A6A9-4E27-8350-F10C0935AC09}" dt="2022-07-04T12:34:18.901" v="4226" actId="478"/>
          <ac:spMkLst>
            <pc:docMk/>
            <pc:sldMk cId="2700575487" sldId="333"/>
            <ac:spMk id="12" creationId="{26E11E6B-1F29-4B5A-B9FF-D48DC0257108}"/>
          </ac:spMkLst>
        </pc:spChg>
        <pc:spChg chg="add del mod">
          <ac:chgData name="Lison RAMBLIERE" userId="3b1d87e2-7411-4bbb-a9d4-3b0dfba2fbdf" providerId="ADAL" clId="{68B982A4-A6A9-4E27-8350-F10C0935AC09}" dt="2022-07-04T12:35:34.104" v="4251"/>
          <ac:spMkLst>
            <pc:docMk/>
            <pc:sldMk cId="2700575487" sldId="333"/>
            <ac:spMk id="13" creationId="{C27FBDF8-7F1E-4ACD-A264-EDAD5C74FE55}"/>
          </ac:spMkLst>
        </pc:spChg>
        <pc:spChg chg="add del mod">
          <ac:chgData name="Lison RAMBLIERE" userId="3b1d87e2-7411-4bbb-a9d4-3b0dfba2fbdf" providerId="ADAL" clId="{68B982A4-A6A9-4E27-8350-F10C0935AC09}" dt="2022-07-04T12:35:34.104" v="4251"/>
          <ac:spMkLst>
            <pc:docMk/>
            <pc:sldMk cId="2700575487" sldId="333"/>
            <ac:spMk id="14" creationId="{AC7DD60A-618A-41AD-A0FE-0DA9BB01E8CB}"/>
          </ac:spMkLst>
        </pc:spChg>
        <pc:spChg chg="add del mod">
          <ac:chgData name="Lison RAMBLIERE" userId="3b1d87e2-7411-4bbb-a9d4-3b0dfba2fbdf" providerId="ADAL" clId="{68B982A4-A6A9-4E27-8350-F10C0935AC09}" dt="2022-07-04T12:35:46.362" v="4252"/>
          <ac:spMkLst>
            <pc:docMk/>
            <pc:sldMk cId="2700575487" sldId="333"/>
            <ac:spMk id="15" creationId="{0257EC59-C624-4294-88B8-787D5BD83CDC}"/>
          </ac:spMkLst>
        </pc:spChg>
        <pc:spChg chg="add del mod">
          <ac:chgData name="Lison RAMBLIERE" userId="3b1d87e2-7411-4bbb-a9d4-3b0dfba2fbdf" providerId="ADAL" clId="{68B982A4-A6A9-4E27-8350-F10C0935AC09}" dt="2022-07-04T12:35:46.362" v="4252"/>
          <ac:spMkLst>
            <pc:docMk/>
            <pc:sldMk cId="2700575487" sldId="333"/>
            <ac:spMk id="16" creationId="{8148EF07-EB52-4606-9954-B279E8471F62}"/>
          </ac:spMkLst>
        </pc:spChg>
        <pc:spChg chg="add mod">
          <ac:chgData name="Lison RAMBLIERE" userId="3b1d87e2-7411-4bbb-a9d4-3b0dfba2fbdf" providerId="ADAL" clId="{68B982A4-A6A9-4E27-8350-F10C0935AC09}" dt="2022-07-04T16:23:08.751" v="6673" actId="14100"/>
          <ac:spMkLst>
            <pc:docMk/>
            <pc:sldMk cId="2700575487" sldId="333"/>
            <ac:spMk id="17" creationId="{4C82E2FA-1773-4FCF-BAB5-12F8FAFD467F}"/>
          </ac:spMkLst>
        </pc:spChg>
        <pc:spChg chg="add mod">
          <ac:chgData name="Lison RAMBLIERE" userId="3b1d87e2-7411-4bbb-a9d4-3b0dfba2fbdf" providerId="ADAL" clId="{68B982A4-A6A9-4E27-8350-F10C0935AC09}" dt="2022-07-04T16:23:11.256" v="6674" actId="14100"/>
          <ac:spMkLst>
            <pc:docMk/>
            <pc:sldMk cId="2700575487" sldId="333"/>
            <ac:spMk id="18" creationId="{7A2FA835-F634-451B-9ADA-8844799E8332}"/>
          </ac:spMkLst>
        </pc:spChg>
      </pc:sldChg>
      <pc:sldChg chg="modSp add ord">
        <pc:chgData name="Lison RAMBLIERE" userId="3b1d87e2-7411-4bbb-a9d4-3b0dfba2fbdf" providerId="ADAL" clId="{68B982A4-A6A9-4E27-8350-F10C0935AC09}" dt="2022-07-04T16:22:41.031" v="6666" actId="1076"/>
        <pc:sldMkLst>
          <pc:docMk/>
          <pc:sldMk cId="1883776376" sldId="334"/>
        </pc:sldMkLst>
        <pc:spChg chg="mod">
          <ac:chgData name="Lison RAMBLIERE" userId="3b1d87e2-7411-4bbb-a9d4-3b0dfba2fbdf" providerId="ADAL" clId="{68B982A4-A6A9-4E27-8350-F10C0935AC09}" dt="2022-07-04T16:22:41.031" v="6666" actId="1076"/>
          <ac:spMkLst>
            <pc:docMk/>
            <pc:sldMk cId="1883776376" sldId="334"/>
            <ac:spMk id="4" creationId="{75DD2B69-54B5-4634-B344-C0ED8A36863F}"/>
          </ac:spMkLst>
        </pc:spChg>
      </pc:sldChg>
      <pc:sldChg chg="modSp add ord">
        <pc:chgData name="Lison RAMBLIERE" userId="3b1d87e2-7411-4bbb-a9d4-3b0dfba2fbdf" providerId="ADAL" clId="{68B982A4-A6A9-4E27-8350-F10C0935AC09}" dt="2022-07-07T09:45:03.642" v="12374" actId="1076"/>
        <pc:sldMkLst>
          <pc:docMk/>
          <pc:sldMk cId="3061237691" sldId="335"/>
        </pc:sldMkLst>
        <pc:spChg chg="mod">
          <ac:chgData name="Lison RAMBLIERE" userId="3b1d87e2-7411-4bbb-a9d4-3b0dfba2fbdf" providerId="ADAL" clId="{68B982A4-A6A9-4E27-8350-F10C0935AC09}" dt="2022-07-04T12:39:18.337" v="4568" actId="14100"/>
          <ac:spMkLst>
            <pc:docMk/>
            <pc:sldMk cId="3061237691" sldId="335"/>
            <ac:spMk id="4" creationId="{7715F06B-52D6-43B0-93A7-043B22833609}"/>
          </ac:spMkLst>
        </pc:spChg>
        <pc:spChg chg="mod">
          <ac:chgData name="Lison RAMBLIERE" userId="3b1d87e2-7411-4bbb-a9d4-3b0dfba2fbdf" providerId="ADAL" clId="{68B982A4-A6A9-4E27-8350-F10C0935AC09}" dt="2022-07-07T09:45:00.272" v="12372" actId="1076"/>
          <ac:spMkLst>
            <pc:docMk/>
            <pc:sldMk cId="3061237691" sldId="335"/>
            <ac:spMk id="6" creationId="{93D59C8F-8CB4-4F27-B61F-F83EFB581EEC}"/>
          </ac:spMkLst>
        </pc:spChg>
        <pc:spChg chg="mod">
          <ac:chgData name="Lison RAMBLIERE" userId="3b1d87e2-7411-4bbb-a9d4-3b0dfba2fbdf" providerId="ADAL" clId="{68B982A4-A6A9-4E27-8350-F10C0935AC09}" dt="2022-07-07T09:45:01.970" v="12373" actId="1076"/>
          <ac:spMkLst>
            <pc:docMk/>
            <pc:sldMk cId="3061237691" sldId="335"/>
            <ac:spMk id="17" creationId="{4C82E2FA-1773-4FCF-BAB5-12F8FAFD467F}"/>
          </ac:spMkLst>
        </pc:spChg>
        <pc:spChg chg="mod">
          <ac:chgData name="Lison RAMBLIERE" userId="3b1d87e2-7411-4bbb-a9d4-3b0dfba2fbdf" providerId="ADAL" clId="{68B982A4-A6A9-4E27-8350-F10C0935AC09}" dt="2022-07-07T09:45:03.642" v="12374" actId="1076"/>
          <ac:spMkLst>
            <pc:docMk/>
            <pc:sldMk cId="3061237691" sldId="335"/>
            <ac:spMk id="18" creationId="{7A2FA835-F634-451B-9ADA-8844799E8332}"/>
          </ac:spMkLst>
        </pc:spChg>
      </pc:sldChg>
      <pc:sldChg chg="modSp add">
        <pc:chgData name="Lison RAMBLIERE" userId="3b1d87e2-7411-4bbb-a9d4-3b0dfba2fbdf" providerId="ADAL" clId="{68B982A4-A6A9-4E27-8350-F10C0935AC09}" dt="2022-07-04T16:22:21.624" v="6662" actId="1076"/>
        <pc:sldMkLst>
          <pc:docMk/>
          <pc:sldMk cId="845467567" sldId="336"/>
        </pc:sldMkLst>
        <pc:spChg chg="mod">
          <ac:chgData name="Lison RAMBLIERE" userId="3b1d87e2-7411-4bbb-a9d4-3b0dfba2fbdf" providerId="ADAL" clId="{68B982A4-A6A9-4E27-8350-F10C0935AC09}" dt="2022-07-04T16:22:21.624" v="6662" actId="1076"/>
          <ac:spMkLst>
            <pc:docMk/>
            <pc:sldMk cId="845467567" sldId="336"/>
            <ac:spMk id="4" creationId="{75DD2B69-54B5-4634-B344-C0ED8A36863F}"/>
          </ac:spMkLst>
        </pc:spChg>
      </pc:sldChg>
      <pc:sldChg chg="modSp add">
        <pc:chgData name="Lison RAMBLIERE" userId="3b1d87e2-7411-4bbb-a9d4-3b0dfba2fbdf" providerId="ADAL" clId="{68B982A4-A6A9-4E27-8350-F10C0935AC09}" dt="2022-07-07T09:53:34.454" v="12592" actId="1076"/>
        <pc:sldMkLst>
          <pc:docMk/>
          <pc:sldMk cId="3732891940" sldId="337"/>
        </pc:sldMkLst>
        <pc:spChg chg="mod">
          <ac:chgData name="Lison RAMBLIERE" userId="3b1d87e2-7411-4bbb-a9d4-3b0dfba2fbdf" providerId="ADAL" clId="{68B982A4-A6A9-4E27-8350-F10C0935AC09}" dt="2022-07-07T09:53:34.454" v="12592" actId="1076"/>
          <ac:spMkLst>
            <pc:docMk/>
            <pc:sldMk cId="3732891940" sldId="337"/>
            <ac:spMk id="6" creationId="{93D59C8F-8CB4-4F27-B61F-F83EFB581EEC}"/>
          </ac:spMkLst>
        </pc:spChg>
        <pc:spChg chg="mod">
          <ac:chgData name="Lison RAMBLIERE" userId="3b1d87e2-7411-4bbb-a9d4-3b0dfba2fbdf" providerId="ADAL" clId="{68B982A4-A6A9-4E27-8350-F10C0935AC09}" dt="2022-07-07T09:53:28.959" v="12590" actId="1076"/>
          <ac:spMkLst>
            <pc:docMk/>
            <pc:sldMk cId="3732891940" sldId="337"/>
            <ac:spMk id="17" creationId="{4C82E2FA-1773-4FCF-BAB5-12F8FAFD467F}"/>
          </ac:spMkLst>
        </pc:spChg>
        <pc:spChg chg="mod">
          <ac:chgData name="Lison RAMBLIERE" userId="3b1d87e2-7411-4bbb-a9d4-3b0dfba2fbdf" providerId="ADAL" clId="{68B982A4-A6A9-4E27-8350-F10C0935AC09}" dt="2022-07-07T09:53:31.086" v="12591" actId="14100"/>
          <ac:spMkLst>
            <pc:docMk/>
            <pc:sldMk cId="3732891940" sldId="337"/>
            <ac:spMk id="18" creationId="{7A2FA835-F634-451B-9ADA-8844799E8332}"/>
          </ac:spMkLst>
        </pc:spChg>
      </pc:sldChg>
      <pc:sldChg chg="modSp add setBg">
        <pc:chgData name="Lison RAMBLIERE" userId="3b1d87e2-7411-4bbb-a9d4-3b0dfba2fbdf" providerId="ADAL" clId="{68B982A4-A6A9-4E27-8350-F10C0935AC09}" dt="2022-07-04T16:22:12.376" v="6660" actId="1076"/>
        <pc:sldMkLst>
          <pc:docMk/>
          <pc:sldMk cId="2171639720" sldId="340"/>
        </pc:sldMkLst>
        <pc:spChg chg="mod">
          <ac:chgData name="Lison RAMBLIERE" userId="3b1d87e2-7411-4bbb-a9d4-3b0dfba2fbdf" providerId="ADAL" clId="{68B982A4-A6A9-4E27-8350-F10C0935AC09}" dt="2022-07-04T16:22:12.376" v="6660" actId="1076"/>
          <ac:spMkLst>
            <pc:docMk/>
            <pc:sldMk cId="2171639720" sldId="340"/>
            <ac:spMk id="4" creationId="{75DD2B69-54B5-4634-B344-C0ED8A36863F}"/>
          </ac:spMkLst>
        </pc:spChg>
      </pc:sldChg>
      <pc:sldChg chg="modSp add">
        <pc:chgData name="Lison RAMBLIERE" userId="3b1d87e2-7411-4bbb-a9d4-3b0dfba2fbdf" providerId="ADAL" clId="{68B982A4-A6A9-4E27-8350-F10C0935AC09}" dt="2022-07-07T10:02:41.153" v="12817" actId="1076"/>
        <pc:sldMkLst>
          <pc:docMk/>
          <pc:sldMk cId="2624766024" sldId="341"/>
        </pc:sldMkLst>
        <pc:spChg chg="mod">
          <ac:chgData name="Lison RAMBLIERE" userId="3b1d87e2-7411-4bbb-a9d4-3b0dfba2fbdf" providerId="ADAL" clId="{68B982A4-A6A9-4E27-8350-F10C0935AC09}" dt="2022-07-07T10:02:39.337" v="12816" actId="1076"/>
          <ac:spMkLst>
            <pc:docMk/>
            <pc:sldMk cId="2624766024" sldId="341"/>
            <ac:spMk id="6" creationId="{93D59C8F-8CB4-4F27-B61F-F83EFB581EEC}"/>
          </ac:spMkLst>
        </pc:spChg>
        <pc:spChg chg="mod">
          <ac:chgData name="Lison RAMBLIERE" userId="3b1d87e2-7411-4bbb-a9d4-3b0dfba2fbdf" providerId="ADAL" clId="{68B982A4-A6A9-4E27-8350-F10C0935AC09}" dt="2022-07-07T10:02:41.153" v="12817" actId="1076"/>
          <ac:spMkLst>
            <pc:docMk/>
            <pc:sldMk cId="2624766024" sldId="341"/>
            <ac:spMk id="18" creationId="{7A2FA835-F634-451B-9ADA-8844799E8332}"/>
          </ac:spMkLst>
        </pc:spChg>
      </pc:sldChg>
      <pc:sldChg chg="modSp add">
        <pc:chgData name="Lison RAMBLIERE" userId="3b1d87e2-7411-4bbb-a9d4-3b0dfba2fbdf" providerId="ADAL" clId="{68B982A4-A6A9-4E27-8350-F10C0935AC09}" dt="2022-07-04T16:24:19.431" v="6683" actId="1076"/>
        <pc:sldMkLst>
          <pc:docMk/>
          <pc:sldMk cId="3440854374" sldId="342"/>
        </pc:sldMkLst>
        <pc:spChg chg="mod">
          <ac:chgData name="Lison RAMBLIERE" userId="3b1d87e2-7411-4bbb-a9d4-3b0dfba2fbdf" providerId="ADAL" clId="{68B982A4-A6A9-4E27-8350-F10C0935AC09}" dt="2022-07-04T16:24:19.431" v="6683" actId="1076"/>
          <ac:spMkLst>
            <pc:docMk/>
            <pc:sldMk cId="3440854374" sldId="342"/>
            <ac:spMk id="4" creationId="{75DD2B69-54B5-4634-B344-C0ED8A36863F}"/>
          </ac:spMkLst>
        </pc:spChg>
      </pc:sldChg>
      <pc:sldChg chg="modSp add">
        <pc:chgData name="Lison RAMBLIERE" userId="3b1d87e2-7411-4bbb-a9d4-3b0dfba2fbdf" providerId="ADAL" clId="{68B982A4-A6A9-4E27-8350-F10C0935AC09}" dt="2022-07-07T10:06:43.456" v="12969" actId="1076"/>
        <pc:sldMkLst>
          <pc:docMk/>
          <pc:sldMk cId="3595806575" sldId="343"/>
        </pc:sldMkLst>
        <pc:spChg chg="mod">
          <ac:chgData name="Lison RAMBLIERE" userId="3b1d87e2-7411-4bbb-a9d4-3b0dfba2fbdf" providerId="ADAL" clId="{68B982A4-A6A9-4E27-8350-F10C0935AC09}" dt="2022-07-07T10:06:43.456" v="12969" actId="1076"/>
          <ac:spMkLst>
            <pc:docMk/>
            <pc:sldMk cId="3595806575" sldId="343"/>
            <ac:spMk id="6" creationId="{93D59C8F-8CB4-4F27-B61F-F83EFB581EEC}"/>
          </ac:spMkLst>
        </pc:spChg>
        <pc:spChg chg="mod">
          <ac:chgData name="Lison RAMBLIERE" userId="3b1d87e2-7411-4bbb-a9d4-3b0dfba2fbdf" providerId="ADAL" clId="{68B982A4-A6A9-4E27-8350-F10C0935AC09}" dt="2022-07-07T10:06:40.201" v="12968" actId="1076"/>
          <ac:spMkLst>
            <pc:docMk/>
            <pc:sldMk cId="3595806575" sldId="343"/>
            <ac:spMk id="17" creationId="{4C82E2FA-1773-4FCF-BAB5-12F8FAFD467F}"/>
          </ac:spMkLst>
        </pc:spChg>
        <pc:spChg chg="mod">
          <ac:chgData name="Lison RAMBLIERE" userId="3b1d87e2-7411-4bbb-a9d4-3b0dfba2fbdf" providerId="ADAL" clId="{68B982A4-A6A9-4E27-8350-F10C0935AC09}" dt="2022-07-07T10:06:38.019" v="12967" actId="1076"/>
          <ac:spMkLst>
            <pc:docMk/>
            <pc:sldMk cId="3595806575" sldId="343"/>
            <ac:spMk id="18" creationId="{7A2FA835-F634-451B-9ADA-8844799E8332}"/>
          </ac:spMkLst>
        </pc:spChg>
      </pc:sldChg>
      <pc:sldChg chg="modSp add">
        <pc:chgData name="Lison RAMBLIERE" userId="3b1d87e2-7411-4bbb-a9d4-3b0dfba2fbdf" providerId="ADAL" clId="{68B982A4-A6A9-4E27-8350-F10C0935AC09}" dt="2022-07-04T16:24:35.735" v="6686" actId="1076"/>
        <pc:sldMkLst>
          <pc:docMk/>
          <pc:sldMk cId="720922932" sldId="344"/>
        </pc:sldMkLst>
        <pc:spChg chg="mod">
          <ac:chgData name="Lison RAMBLIERE" userId="3b1d87e2-7411-4bbb-a9d4-3b0dfba2fbdf" providerId="ADAL" clId="{68B982A4-A6A9-4E27-8350-F10C0935AC09}" dt="2022-07-04T16:24:35.735" v="6686" actId="1076"/>
          <ac:spMkLst>
            <pc:docMk/>
            <pc:sldMk cId="720922932" sldId="344"/>
            <ac:spMk id="4" creationId="{75DD2B69-54B5-4634-B344-C0ED8A36863F}"/>
          </ac:spMkLst>
        </pc:spChg>
      </pc:sldChg>
      <pc:sldChg chg="modSp add">
        <pc:chgData name="Lison RAMBLIERE" userId="3b1d87e2-7411-4bbb-a9d4-3b0dfba2fbdf" providerId="ADAL" clId="{68B982A4-A6A9-4E27-8350-F10C0935AC09}" dt="2022-07-05T15:38:56.079" v="11707" actId="1076"/>
        <pc:sldMkLst>
          <pc:docMk/>
          <pc:sldMk cId="1987712111" sldId="345"/>
        </pc:sldMkLst>
        <pc:spChg chg="mod">
          <ac:chgData name="Lison RAMBLIERE" userId="3b1d87e2-7411-4bbb-a9d4-3b0dfba2fbdf" providerId="ADAL" clId="{68B982A4-A6A9-4E27-8350-F10C0935AC09}" dt="2022-07-05T13:25:07.613" v="11531" actId="1076"/>
          <ac:spMkLst>
            <pc:docMk/>
            <pc:sldMk cId="1987712111" sldId="345"/>
            <ac:spMk id="6" creationId="{93D59C8F-8CB4-4F27-B61F-F83EFB581EEC}"/>
          </ac:spMkLst>
        </pc:spChg>
        <pc:spChg chg="mod">
          <ac:chgData name="Lison RAMBLIERE" userId="3b1d87e2-7411-4bbb-a9d4-3b0dfba2fbdf" providerId="ADAL" clId="{68B982A4-A6A9-4E27-8350-F10C0935AC09}" dt="2022-07-05T15:38:56.079" v="11707" actId="1076"/>
          <ac:spMkLst>
            <pc:docMk/>
            <pc:sldMk cId="1987712111" sldId="345"/>
            <ac:spMk id="17" creationId="{4C82E2FA-1773-4FCF-BAB5-12F8FAFD467F}"/>
          </ac:spMkLst>
        </pc:spChg>
        <pc:spChg chg="mod">
          <ac:chgData name="Lison RAMBLIERE" userId="3b1d87e2-7411-4bbb-a9d4-3b0dfba2fbdf" providerId="ADAL" clId="{68B982A4-A6A9-4E27-8350-F10C0935AC09}" dt="2022-07-05T15:38:53.348" v="11706" actId="1076"/>
          <ac:spMkLst>
            <pc:docMk/>
            <pc:sldMk cId="1987712111" sldId="345"/>
            <ac:spMk id="18" creationId="{7A2FA835-F634-451B-9ADA-8844799E8332}"/>
          </ac:spMkLst>
        </pc:spChg>
      </pc:sldChg>
      <pc:sldChg chg="addSp delSp modSp add">
        <pc:chgData name="Lison RAMBLIERE" userId="3b1d87e2-7411-4bbb-a9d4-3b0dfba2fbdf" providerId="ADAL" clId="{68B982A4-A6A9-4E27-8350-F10C0935AC09}" dt="2022-07-07T09:40:07.012" v="12280" actId="404"/>
        <pc:sldMkLst>
          <pc:docMk/>
          <pc:sldMk cId="880539397" sldId="346"/>
        </pc:sldMkLst>
        <pc:spChg chg="add del mod">
          <ac:chgData name="Lison RAMBLIERE" userId="3b1d87e2-7411-4bbb-a9d4-3b0dfba2fbdf" providerId="ADAL" clId="{68B982A4-A6A9-4E27-8350-F10C0935AC09}" dt="2022-07-07T09:32:23.864" v="12239" actId="1076"/>
          <ac:spMkLst>
            <pc:docMk/>
            <pc:sldMk cId="880539397" sldId="346"/>
            <ac:spMk id="2" creationId="{BA585E12-66E8-1155-3B26-5CD8DB37C38C}"/>
          </ac:spMkLst>
        </pc:spChg>
        <pc:spChg chg="del">
          <ac:chgData name="Lison RAMBLIERE" userId="3b1d87e2-7411-4bbb-a9d4-3b0dfba2fbdf" providerId="ADAL" clId="{68B982A4-A6A9-4E27-8350-F10C0935AC09}" dt="2022-07-04T12:40:56.483" v="4664"/>
          <ac:spMkLst>
            <pc:docMk/>
            <pc:sldMk cId="880539397" sldId="346"/>
            <ac:spMk id="2" creationId="{FEFD4C64-2A05-40DC-8709-155AF5EE6956}"/>
          </ac:spMkLst>
        </pc:spChg>
        <pc:spChg chg="add del mod">
          <ac:chgData name="Lison RAMBLIERE" userId="3b1d87e2-7411-4bbb-a9d4-3b0dfba2fbdf" providerId="ADAL" clId="{68B982A4-A6A9-4E27-8350-F10C0935AC09}" dt="2022-07-04T12:40:56.483" v="4664"/>
          <ac:spMkLst>
            <pc:docMk/>
            <pc:sldMk cId="880539397" sldId="346"/>
            <ac:spMk id="4" creationId="{169EA2B6-35F8-4B27-8223-C8D1D47365CB}"/>
          </ac:spMkLst>
        </pc:spChg>
        <pc:spChg chg="add mod topLvl">
          <ac:chgData name="Lison RAMBLIERE" userId="3b1d87e2-7411-4bbb-a9d4-3b0dfba2fbdf" providerId="ADAL" clId="{68B982A4-A6A9-4E27-8350-F10C0935AC09}" dt="2022-07-07T09:32:20.102" v="12238" actId="1076"/>
          <ac:spMkLst>
            <pc:docMk/>
            <pc:sldMk cId="880539397" sldId="346"/>
            <ac:spMk id="4" creationId="{1D4525ED-2E06-4C8B-8301-0C7F6838CF9A}"/>
          </ac:spMkLst>
        </pc:spChg>
        <pc:spChg chg="add del mod">
          <ac:chgData name="Lison RAMBLIERE" userId="3b1d87e2-7411-4bbb-a9d4-3b0dfba2fbdf" providerId="ADAL" clId="{68B982A4-A6A9-4E27-8350-F10C0935AC09}" dt="2022-07-04T12:40:59.176" v="4665"/>
          <ac:spMkLst>
            <pc:docMk/>
            <pc:sldMk cId="880539397" sldId="346"/>
            <ac:spMk id="5" creationId="{AA70577F-1A9E-4C42-8FB2-3C38EF75E091}"/>
          </ac:spMkLst>
        </pc:spChg>
        <pc:spChg chg="add mod">
          <ac:chgData name="Lison RAMBLIERE" userId="3b1d87e2-7411-4bbb-a9d4-3b0dfba2fbdf" providerId="ADAL" clId="{68B982A4-A6A9-4E27-8350-F10C0935AC09}" dt="2022-07-07T09:40:07.012" v="12280" actId="404"/>
          <ac:spMkLst>
            <pc:docMk/>
            <pc:sldMk cId="880539397" sldId="346"/>
            <ac:spMk id="6" creationId="{1B6FC983-A1BD-49F1-9213-0FE3C7C81D88}"/>
          </ac:spMkLst>
        </pc:spChg>
        <pc:spChg chg="add mod">
          <ac:chgData name="Lison RAMBLIERE" userId="3b1d87e2-7411-4bbb-a9d4-3b0dfba2fbdf" providerId="ADAL" clId="{68B982A4-A6A9-4E27-8350-F10C0935AC09}" dt="2022-07-07T09:32:15.353" v="12237" actId="1076"/>
          <ac:spMkLst>
            <pc:docMk/>
            <pc:sldMk cId="880539397" sldId="346"/>
            <ac:spMk id="7" creationId="{B571F83E-9571-4936-9707-E38E4D2B0647}"/>
          </ac:spMkLst>
        </pc:spChg>
        <pc:spChg chg="add del mod topLvl">
          <ac:chgData name="Lison RAMBLIERE" userId="3b1d87e2-7411-4bbb-a9d4-3b0dfba2fbdf" providerId="ADAL" clId="{68B982A4-A6A9-4E27-8350-F10C0935AC09}" dt="2022-07-07T09:31:22.522" v="12229" actId="478"/>
          <ac:spMkLst>
            <pc:docMk/>
            <pc:sldMk cId="880539397" sldId="346"/>
            <ac:spMk id="8" creationId="{7429AF34-5A2A-494D-8ABD-42E3C2AA2629}"/>
          </ac:spMkLst>
        </pc:spChg>
        <pc:spChg chg="add del">
          <ac:chgData name="Lison RAMBLIERE" userId="3b1d87e2-7411-4bbb-a9d4-3b0dfba2fbdf" providerId="ADAL" clId="{68B982A4-A6A9-4E27-8350-F10C0935AC09}" dt="2022-07-07T09:31:15.487" v="12224"/>
          <ac:spMkLst>
            <pc:docMk/>
            <pc:sldMk cId="880539397" sldId="346"/>
            <ac:spMk id="9" creationId="{6819BF2E-20B1-4635-A315-4A2D2508663F}"/>
          </ac:spMkLst>
        </pc:spChg>
        <pc:spChg chg="mod">
          <ac:chgData name="Lison RAMBLIERE" userId="3b1d87e2-7411-4bbb-a9d4-3b0dfba2fbdf" providerId="ADAL" clId="{68B982A4-A6A9-4E27-8350-F10C0935AC09}" dt="2022-07-04T12:49:18.072" v="4849" actId="1076"/>
          <ac:spMkLst>
            <pc:docMk/>
            <pc:sldMk cId="880539397" sldId="346"/>
            <ac:spMk id="11" creationId="{969F85C3-D850-43E6-9878-3FDD662331B8}"/>
          </ac:spMkLst>
        </pc:spChg>
        <pc:spChg chg="add mod">
          <ac:chgData name="Lison RAMBLIERE" userId="3b1d87e2-7411-4bbb-a9d4-3b0dfba2fbdf" providerId="ADAL" clId="{68B982A4-A6A9-4E27-8350-F10C0935AC09}" dt="2022-07-04T12:49:59.209" v="4870" actId="1076"/>
          <ac:spMkLst>
            <pc:docMk/>
            <pc:sldMk cId="880539397" sldId="346"/>
            <ac:spMk id="12" creationId="{8D3FD6F5-A2A7-4070-BDC7-846616EEE094}"/>
          </ac:spMkLst>
        </pc:spChg>
        <pc:spChg chg="add del mod">
          <ac:chgData name="Lison RAMBLIERE" userId="3b1d87e2-7411-4bbb-a9d4-3b0dfba2fbdf" providerId="ADAL" clId="{68B982A4-A6A9-4E27-8350-F10C0935AC09}" dt="2022-07-04T12:56:16.498" v="5028"/>
          <ac:spMkLst>
            <pc:docMk/>
            <pc:sldMk cId="880539397" sldId="346"/>
            <ac:spMk id="13" creationId="{CB1461D2-4E9A-4629-8904-0D222E9BCDFF}"/>
          </ac:spMkLst>
        </pc:spChg>
        <pc:grpChg chg="add del mod">
          <ac:chgData name="Lison RAMBLIERE" userId="3b1d87e2-7411-4bbb-a9d4-3b0dfba2fbdf" providerId="ADAL" clId="{68B982A4-A6A9-4E27-8350-F10C0935AC09}" dt="2022-07-07T09:31:22.522" v="12229" actId="478"/>
          <ac:grpSpMkLst>
            <pc:docMk/>
            <pc:sldMk cId="880539397" sldId="346"/>
            <ac:grpSpMk id="5" creationId="{620688E2-F1FE-4E13-9CE9-2F2BDB7A1B20}"/>
          </ac:grpSpMkLst>
        </pc:grpChg>
        <pc:grpChg chg="add del mod">
          <ac:chgData name="Lison RAMBLIERE" userId="3b1d87e2-7411-4bbb-a9d4-3b0dfba2fbdf" providerId="ADAL" clId="{68B982A4-A6A9-4E27-8350-F10C0935AC09}" dt="2022-07-04T12:56:16.498" v="5028"/>
          <ac:grpSpMkLst>
            <pc:docMk/>
            <pc:sldMk cId="880539397" sldId="346"/>
            <ac:grpSpMk id="9" creationId="{E3E8E70F-96D2-43EB-AEDE-73B43C752AA1}"/>
          </ac:grpSpMkLst>
        </pc:grpChg>
        <pc:picChg chg="mod">
          <ac:chgData name="Lison RAMBLIERE" userId="3b1d87e2-7411-4bbb-a9d4-3b0dfba2fbdf" providerId="ADAL" clId="{68B982A4-A6A9-4E27-8350-F10C0935AC09}" dt="2022-07-04T12:49:14.640" v="4847" actId="1076"/>
          <ac:picMkLst>
            <pc:docMk/>
            <pc:sldMk cId="880539397" sldId="346"/>
            <ac:picMk id="10" creationId="{3A0289FE-53E6-4AC5-9BD3-04057427D2E6}"/>
          </ac:picMkLst>
        </pc:picChg>
      </pc:sldChg>
      <pc:sldChg chg="addSp delSp modSp add">
        <pc:chgData name="Lison RAMBLIERE" userId="3b1d87e2-7411-4bbb-a9d4-3b0dfba2fbdf" providerId="ADAL" clId="{68B982A4-A6A9-4E27-8350-F10C0935AC09}" dt="2022-07-07T09:42:05.413" v="12310" actId="1076"/>
        <pc:sldMkLst>
          <pc:docMk/>
          <pc:sldMk cId="1348017171" sldId="347"/>
        </pc:sldMkLst>
        <pc:spChg chg="mod">
          <ac:chgData name="Lison RAMBLIERE" userId="3b1d87e2-7411-4bbb-a9d4-3b0dfba2fbdf" providerId="ADAL" clId="{68B982A4-A6A9-4E27-8350-F10C0935AC09}" dt="2022-07-04T12:54:45.112" v="5012" actId="1076"/>
          <ac:spMkLst>
            <pc:docMk/>
            <pc:sldMk cId="1348017171" sldId="347"/>
            <ac:spMk id="2" creationId="{754112F4-7C02-49A9-88F8-927864453229}"/>
          </ac:spMkLst>
        </pc:spChg>
        <pc:spChg chg="add mod">
          <ac:chgData name="Lison RAMBLIERE" userId="3b1d87e2-7411-4bbb-a9d4-3b0dfba2fbdf" providerId="ADAL" clId="{68B982A4-A6A9-4E27-8350-F10C0935AC09}" dt="2022-07-04T12:53:34.209" v="4995" actId="14100"/>
          <ac:spMkLst>
            <pc:docMk/>
            <pc:sldMk cId="1348017171" sldId="347"/>
            <ac:spMk id="5" creationId="{404D62E6-CA65-4B77-82C6-EAB614C4911C}"/>
          </ac:spMkLst>
        </pc:spChg>
        <pc:spChg chg="add">
          <ac:chgData name="Lison RAMBLIERE" userId="3b1d87e2-7411-4bbb-a9d4-3b0dfba2fbdf" providerId="ADAL" clId="{68B982A4-A6A9-4E27-8350-F10C0935AC09}" dt="2022-07-04T12:41:38.826" v="4673"/>
          <ac:spMkLst>
            <pc:docMk/>
            <pc:sldMk cId="1348017171" sldId="347"/>
            <ac:spMk id="7" creationId="{61BFA983-97ED-4576-8C2A-B83B3DEAF3A8}"/>
          </ac:spMkLst>
        </pc:spChg>
        <pc:spChg chg="add del mod">
          <ac:chgData name="Lison RAMBLIERE" userId="3b1d87e2-7411-4bbb-a9d4-3b0dfba2fbdf" providerId="ADAL" clId="{68B982A4-A6A9-4E27-8350-F10C0935AC09}" dt="2022-07-04T12:58:20.765" v="5065" actId="478"/>
          <ac:spMkLst>
            <pc:docMk/>
            <pc:sldMk cId="1348017171" sldId="347"/>
            <ac:spMk id="8" creationId="{25B03E70-D5E2-4D18-9905-B946DD5F1124}"/>
          </ac:spMkLst>
        </pc:spChg>
        <pc:spChg chg="add del">
          <ac:chgData name="Lison RAMBLIERE" userId="3b1d87e2-7411-4bbb-a9d4-3b0dfba2fbdf" providerId="ADAL" clId="{68B982A4-A6A9-4E27-8350-F10C0935AC09}" dt="2022-07-04T12:42:35.253" v="4683"/>
          <ac:spMkLst>
            <pc:docMk/>
            <pc:sldMk cId="1348017171" sldId="347"/>
            <ac:spMk id="9" creationId="{15B8D8DC-5947-4518-AB02-4D6FEBA4E53C}"/>
          </ac:spMkLst>
        </pc:spChg>
        <pc:spChg chg="add mod">
          <ac:chgData name="Lison RAMBLIERE" userId="3b1d87e2-7411-4bbb-a9d4-3b0dfba2fbdf" providerId="ADAL" clId="{68B982A4-A6A9-4E27-8350-F10C0935AC09}" dt="2022-07-04T12:48:51.722" v="4839" actId="20577"/>
          <ac:spMkLst>
            <pc:docMk/>
            <pc:sldMk cId="1348017171" sldId="347"/>
            <ac:spMk id="12" creationId="{83FE7F23-8F16-42CA-986B-40BF03A028F9}"/>
          </ac:spMkLst>
        </pc:spChg>
        <pc:spChg chg="add mod">
          <ac:chgData name="Lison RAMBLIERE" userId="3b1d87e2-7411-4bbb-a9d4-3b0dfba2fbdf" providerId="ADAL" clId="{68B982A4-A6A9-4E27-8350-F10C0935AC09}" dt="2022-07-07T09:42:05.413" v="12310" actId="1076"/>
          <ac:spMkLst>
            <pc:docMk/>
            <pc:sldMk cId="1348017171" sldId="347"/>
            <ac:spMk id="16" creationId="{9B7FD5A5-2128-4700-9DBB-8611FF06274E}"/>
          </ac:spMkLst>
        </pc:spChg>
        <pc:spChg chg="add del mod">
          <ac:chgData name="Lison RAMBLIERE" userId="3b1d87e2-7411-4bbb-a9d4-3b0dfba2fbdf" providerId="ADAL" clId="{68B982A4-A6A9-4E27-8350-F10C0935AC09}" dt="2022-07-04T12:56:46.722" v="5037" actId="478"/>
          <ac:spMkLst>
            <pc:docMk/>
            <pc:sldMk cId="1348017171" sldId="347"/>
            <ac:spMk id="20" creationId="{E2749E6E-9BB7-4823-B563-8D684B4D65F1}"/>
          </ac:spMkLst>
        </pc:spChg>
        <pc:spChg chg="add del mod">
          <ac:chgData name="Lison RAMBLIERE" userId="3b1d87e2-7411-4bbb-a9d4-3b0dfba2fbdf" providerId="ADAL" clId="{68B982A4-A6A9-4E27-8350-F10C0935AC09}" dt="2022-07-04T12:57:29.658" v="5051"/>
          <ac:spMkLst>
            <pc:docMk/>
            <pc:sldMk cId="1348017171" sldId="347"/>
            <ac:spMk id="24" creationId="{D04EDF48-2347-43FE-8768-418949ED2A1A}"/>
          </ac:spMkLst>
        </pc:spChg>
        <pc:spChg chg="mod">
          <ac:chgData name="Lison RAMBLIERE" userId="3b1d87e2-7411-4bbb-a9d4-3b0dfba2fbdf" providerId="ADAL" clId="{68B982A4-A6A9-4E27-8350-F10C0935AC09}" dt="2022-07-07T09:42:00.459" v="12308" actId="113"/>
          <ac:spMkLst>
            <pc:docMk/>
            <pc:sldMk cId="1348017171" sldId="347"/>
            <ac:spMk id="27" creationId="{ECF2F3E4-1BB7-4204-99A2-1D145835496E}"/>
          </ac:spMkLst>
        </pc:spChg>
        <pc:spChg chg="add del mod">
          <ac:chgData name="Lison RAMBLIERE" userId="3b1d87e2-7411-4bbb-a9d4-3b0dfba2fbdf" providerId="ADAL" clId="{68B982A4-A6A9-4E27-8350-F10C0935AC09}" dt="2022-07-07T09:41:08.224" v="12296" actId="478"/>
          <ac:spMkLst>
            <pc:docMk/>
            <pc:sldMk cId="1348017171" sldId="347"/>
            <ac:spMk id="28" creationId="{D3ED68C9-0799-41D1-B449-4DF691B705F5}"/>
          </ac:spMkLst>
        </pc:spChg>
        <pc:grpChg chg="add del mod">
          <ac:chgData name="Lison RAMBLIERE" userId="3b1d87e2-7411-4bbb-a9d4-3b0dfba2fbdf" providerId="ADAL" clId="{68B982A4-A6A9-4E27-8350-F10C0935AC09}" dt="2022-07-04T12:58:19.598" v="5064" actId="478"/>
          <ac:grpSpMkLst>
            <pc:docMk/>
            <pc:sldMk cId="1348017171" sldId="347"/>
            <ac:grpSpMk id="4" creationId="{04785D0F-AD54-4F86-9182-2DC2170AE1EF}"/>
          </ac:grpSpMkLst>
        </pc:grpChg>
        <pc:grpChg chg="add del mod">
          <ac:chgData name="Lison RAMBLIERE" userId="3b1d87e2-7411-4bbb-a9d4-3b0dfba2fbdf" providerId="ADAL" clId="{68B982A4-A6A9-4E27-8350-F10C0935AC09}" dt="2022-07-04T12:48:54.013" v="4840"/>
          <ac:grpSpMkLst>
            <pc:docMk/>
            <pc:sldMk cId="1348017171" sldId="347"/>
            <ac:grpSpMk id="10" creationId="{F968BC0B-1FBE-4CFA-B15F-4710F98524A1}"/>
          </ac:grpSpMkLst>
        </pc:grpChg>
        <pc:grpChg chg="add del mod">
          <ac:chgData name="Lison RAMBLIERE" userId="3b1d87e2-7411-4bbb-a9d4-3b0dfba2fbdf" providerId="ADAL" clId="{68B982A4-A6A9-4E27-8350-F10C0935AC09}" dt="2022-07-04T13:48:58.663" v="6552" actId="1076"/>
          <ac:grpSpMkLst>
            <pc:docMk/>
            <pc:sldMk cId="1348017171" sldId="347"/>
            <ac:grpSpMk id="15" creationId="{D577BE99-6FBE-4797-B2E6-774BA3991663}"/>
          </ac:grpSpMkLst>
        </pc:grpChg>
        <pc:grpChg chg="add del mod">
          <ac:chgData name="Lison RAMBLIERE" userId="3b1d87e2-7411-4bbb-a9d4-3b0dfba2fbdf" providerId="ADAL" clId="{68B982A4-A6A9-4E27-8350-F10C0935AC09}" dt="2022-07-04T12:56:48.535" v="5038" actId="478"/>
          <ac:grpSpMkLst>
            <pc:docMk/>
            <pc:sldMk cId="1348017171" sldId="347"/>
            <ac:grpSpMk id="17" creationId="{B47D3256-59FF-4F25-8B4D-85B5DA746753}"/>
          </ac:grpSpMkLst>
        </pc:grpChg>
        <pc:grpChg chg="add del mod">
          <ac:chgData name="Lison RAMBLIERE" userId="3b1d87e2-7411-4bbb-a9d4-3b0dfba2fbdf" providerId="ADAL" clId="{68B982A4-A6A9-4E27-8350-F10C0935AC09}" dt="2022-07-04T12:57:29.658" v="5051"/>
          <ac:grpSpMkLst>
            <pc:docMk/>
            <pc:sldMk cId="1348017171" sldId="347"/>
            <ac:grpSpMk id="21" creationId="{DC1885E7-D2BD-4AB0-9F3B-17EC9A5FF3E0}"/>
          </ac:grpSpMkLst>
        </pc:grpChg>
        <pc:grpChg chg="add mod">
          <ac:chgData name="Lison RAMBLIERE" userId="3b1d87e2-7411-4bbb-a9d4-3b0dfba2fbdf" providerId="ADAL" clId="{68B982A4-A6A9-4E27-8350-F10C0935AC09}" dt="2022-07-04T12:58:32.185" v="5070" actId="1076"/>
          <ac:grpSpMkLst>
            <pc:docMk/>
            <pc:sldMk cId="1348017171" sldId="347"/>
            <ac:grpSpMk id="25" creationId="{A605CFB1-4AC8-438B-BC3E-D0A45C4BE8F0}"/>
          </ac:grpSpMkLst>
        </pc:grpChg>
        <pc:picChg chg="add">
          <ac:chgData name="Lison RAMBLIERE" userId="3b1d87e2-7411-4bbb-a9d4-3b0dfba2fbdf" providerId="ADAL" clId="{68B982A4-A6A9-4E27-8350-F10C0935AC09}" dt="2022-07-04T12:41:38.826" v="4673"/>
          <ac:picMkLst>
            <pc:docMk/>
            <pc:sldMk cId="1348017171" sldId="347"/>
            <ac:picMk id="6" creationId="{26C7208B-11BE-4391-96B6-75A7B5E470B1}"/>
          </ac:picMkLst>
        </pc:picChg>
        <pc:picChg chg="add mod">
          <ac:chgData name="Lison RAMBLIERE" userId="3b1d87e2-7411-4bbb-a9d4-3b0dfba2fbdf" providerId="ADAL" clId="{68B982A4-A6A9-4E27-8350-F10C0935AC09}" dt="2022-07-04T12:48:41.936" v="4835" actId="1076"/>
          <ac:picMkLst>
            <pc:docMk/>
            <pc:sldMk cId="1348017171" sldId="347"/>
            <ac:picMk id="11" creationId="{5FAB2855-83A2-4D0F-8EB2-6BBAC3B2FE78}"/>
          </ac:picMkLst>
        </pc:picChg>
        <pc:picChg chg="add mod modCrop">
          <ac:chgData name="Lison RAMBLIERE" userId="3b1d87e2-7411-4bbb-a9d4-3b0dfba2fbdf" providerId="ADAL" clId="{68B982A4-A6A9-4E27-8350-F10C0935AC09}" dt="2022-07-04T12:52:53.216" v="4977" actId="732"/>
          <ac:picMkLst>
            <pc:docMk/>
            <pc:sldMk cId="1348017171" sldId="347"/>
            <ac:picMk id="13" creationId="{1FB2CD6F-807F-42DB-8422-4A2D0AF9E40E}"/>
          </ac:picMkLst>
        </pc:picChg>
        <pc:picChg chg="add mod modCrop">
          <ac:chgData name="Lison RAMBLIERE" userId="3b1d87e2-7411-4bbb-a9d4-3b0dfba2fbdf" providerId="ADAL" clId="{68B982A4-A6A9-4E27-8350-F10C0935AC09}" dt="2022-07-04T12:52:23.789" v="4969" actId="164"/>
          <ac:picMkLst>
            <pc:docMk/>
            <pc:sldMk cId="1348017171" sldId="347"/>
            <ac:picMk id="14" creationId="{886BA589-A3BB-4951-983B-3910F82D69C9}"/>
          </ac:picMkLst>
        </pc:picChg>
      </pc:sldChg>
      <pc:sldChg chg="addSp delSp modSp add ord">
        <pc:chgData name="Lison RAMBLIERE" userId="3b1d87e2-7411-4bbb-a9d4-3b0dfba2fbdf" providerId="ADAL" clId="{68B982A4-A6A9-4E27-8350-F10C0935AC09}" dt="2022-07-07T09:36:09.542" v="12276" actId="1076"/>
        <pc:sldMkLst>
          <pc:docMk/>
          <pc:sldMk cId="1551589185" sldId="348"/>
        </pc:sldMkLst>
        <pc:spChg chg="mod">
          <ac:chgData name="Lison RAMBLIERE" userId="3b1d87e2-7411-4bbb-a9d4-3b0dfba2fbdf" providerId="ADAL" clId="{68B982A4-A6A9-4E27-8350-F10C0935AC09}" dt="2022-07-07T09:36:07.421" v="12275" actId="1076"/>
          <ac:spMkLst>
            <pc:docMk/>
            <pc:sldMk cId="1551589185" sldId="348"/>
            <ac:spMk id="2" creationId="{99E0DAF5-8EAC-4457-C2D2-5FE89B26ADD0}"/>
          </ac:spMkLst>
        </pc:spChg>
        <pc:spChg chg="del">
          <ac:chgData name="Lison RAMBLIERE" userId="3b1d87e2-7411-4bbb-a9d4-3b0dfba2fbdf" providerId="ADAL" clId="{68B982A4-A6A9-4E27-8350-F10C0935AC09}" dt="2022-07-04T12:54:39.543" v="5011"/>
          <ac:spMkLst>
            <pc:docMk/>
            <pc:sldMk cId="1551589185" sldId="348"/>
            <ac:spMk id="2" creationId="{D52BE86B-1F5F-4165-AFC9-18C8D785D1B7}"/>
          </ac:spMkLst>
        </pc:spChg>
        <pc:spChg chg="add mod">
          <ac:chgData name="Lison RAMBLIERE" userId="3b1d87e2-7411-4bbb-a9d4-3b0dfba2fbdf" providerId="ADAL" clId="{68B982A4-A6A9-4E27-8350-F10C0935AC09}" dt="2022-07-07T09:33:56.904" v="12260" actId="1076"/>
          <ac:spMkLst>
            <pc:docMk/>
            <pc:sldMk cId="1551589185" sldId="348"/>
            <ac:spMk id="4" creationId="{706E0C63-BDE5-428E-8EB6-C4B708DC6C7D}"/>
          </ac:spMkLst>
        </pc:spChg>
        <pc:spChg chg="add del mod">
          <ac:chgData name="Lison RAMBLIERE" userId="3b1d87e2-7411-4bbb-a9d4-3b0dfba2fbdf" providerId="ADAL" clId="{68B982A4-A6A9-4E27-8350-F10C0935AC09}" dt="2022-07-04T12:55:35.199" v="5023" actId="478"/>
          <ac:spMkLst>
            <pc:docMk/>
            <pc:sldMk cId="1551589185" sldId="348"/>
            <ac:spMk id="5" creationId="{23A0E144-AE4B-44D7-ADB3-7CA75F86A6D0}"/>
          </ac:spMkLst>
        </pc:spChg>
        <pc:spChg chg="add mod">
          <ac:chgData name="Lison RAMBLIERE" userId="3b1d87e2-7411-4bbb-a9d4-3b0dfba2fbdf" providerId="ADAL" clId="{68B982A4-A6A9-4E27-8350-F10C0935AC09}" dt="2022-07-07T09:35:27.334" v="12270" actId="2711"/>
          <ac:spMkLst>
            <pc:docMk/>
            <pc:sldMk cId="1551589185" sldId="348"/>
            <ac:spMk id="5" creationId="{25464602-C22B-4956-AB2D-CF1337EFF3CE}"/>
          </ac:spMkLst>
        </pc:spChg>
        <pc:spChg chg="add mod">
          <ac:chgData name="Lison RAMBLIERE" userId="3b1d87e2-7411-4bbb-a9d4-3b0dfba2fbdf" providerId="ADAL" clId="{68B982A4-A6A9-4E27-8350-F10C0935AC09}" dt="2022-07-07T09:35:52.710" v="12272" actId="20577"/>
          <ac:spMkLst>
            <pc:docMk/>
            <pc:sldMk cId="1551589185" sldId="348"/>
            <ac:spMk id="7" creationId="{C8D6916D-A11D-408A-A24F-91CA7FDF7902}"/>
          </ac:spMkLst>
        </pc:spChg>
        <pc:spChg chg="add del mod">
          <ac:chgData name="Lison RAMBLIERE" userId="3b1d87e2-7411-4bbb-a9d4-3b0dfba2fbdf" providerId="ADAL" clId="{68B982A4-A6A9-4E27-8350-F10C0935AC09}" dt="2022-07-07T09:33:11.072" v="12250"/>
          <ac:spMkLst>
            <pc:docMk/>
            <pc:sldMk cId="1551589185" sldId="348"/>
            <ac:spMk id="8" creationId="{2F2CF4F6-1178-42DB-ACF9-8684C81E2111}"/>
          </ac:spMkLst>
        </pc:spChg>
        <pc:spChg chg="add del mod">
          <ac:chgData name="Lison RAMBLIERE" userId="3b1d87e2-7411-4bbb-a9d4-3b0dfba2fbdf" providerId="ADAL" clId="{68B982A4-A6A9-4E27-8350-F10C0935AC09}" dt="2022-07-04T12:58:28.206" v="5068"/>
          <ac:spMkLst>
            <pc:docMk/>
            <pc:sldMk cId="1551589185" sldId="348"/>
            <ac:spMk id="11" creationId="{9B43A28A-0312-45C6-A3D7-7507AB85F2C4}"/>
          </ac:spMkLst>
        </pc:spChg>
        <pc:grpChg chg="add del mod">
          <ac:chgData name="Lison RAMBLIERE" userId="3b1d87e2-7411-4bbb-a9d4-3b0dfba2fbdf" providerId="ADAL" clId="{68B982A4-A6A9-4E27-8350-F10C0935AC09}" dt="2022-07-04T12:58:28.206" v="5068"/>
          <ac:grpSpMkLst>
            <pc:docMk/>
            <pc:sldMk cId="1551589185" sldId="348"/>
            <ac:grpSpMk id="8" creationId="{E056D2E9-0548-4D3A-8D27-C4DD78F0C6CB}"/>
          </ac:grpSpMkLst>
        </pc:grpChg>
        <pc:grpChg chg="add del">
          <ac:chgData name="Lison RAMBLIERE" userId="3b1d87e2-7411-4bbb-a9d4-3b0dfba2fbdf" providerId="ADAL" clId="{68B982A4-A6A9-4E27-8350-F10C0935AC09}" dt="2022-07-04T12:57:34.547" v="5053"/>
          <ac:grpSpMkLst>
            <pc:docMk/>
            <pc:sldMk cId="1551589185" sldId="348"/>
            <ac:grpSpMk id="12" creationId="{06F985C4-17B2-4C6B-9BCC-9E47A75E6B1B}"/>
          </ac:grpSpMkLst>
        </pc:grpChg>
        <pc:picChg chg="add mod">
          <ac:chgData name="Lison RAMBLIERE" userId="3b1d87e2-7411-4bbb-a9d4-3b0dfba2fbdf" providerId="ADAL" clId="{68B982A4-A6A9-4E27-8350-F10C0935AC09}" dt="2022-07-07T09:36:09.542" v="12276" actId="1076"/>
          <ac:picMkLst>
            <pc:docMk/>
            <pc:sldMk cId="1551589185" sldId="348"/>
            <ac:picMk id="6" creationId="{D2566E33-CEB6-4C45-93DD-4F9B23B93AB9}"/>
          </ac:picMkLst>
        </pc:picChg>
      </pc:sldChg>
      <pc:sldChg chg="addSp delSp modSp add">
        <pc:chgData name="Lison RAMBLIERE" userId="3b1d87e2-7411-4bbb-a9d4-3b0dfba2fbdf" providerId="ADAL" clId="{68B982A4-A6A9-4E27-8350-F10C0935AC09}" dt="2022-07-07T10:04:41.744" v="12925" actId="1076"/>
        <pc:sldMkLst>
          <pc:docMk/>
          <pc:sldMk cId="2924287781" sldId="349"/>
        </pc:sldMkLst>
        <pc:spChg chg="del">
          <ac:chgData name="Lison RAMBLIERE" userId="3b1d87e2-7411-4bbb-a9d4-3b0dfba2fbdf" providerId="ADAL" clId="{68B982A4-A6A9-4E27-8350-F10C0935AC09}" dt="2022-07-04T12:54:32.326" v="5010"/>
          <ac:spMkLst>
            <pc:docMk/>
            <pc:sldMk cId="2924287781" sldId="349"/>
            <ac:spMk id="2" creationId="{A459DC42-F710-4805-9A3A-4206EC137FF7}"/>
          </ac:spMkLst>
        </pc:spChg>
        <pc:spChg chg="add mod">
          <ac:chgData name="Lison RAMBLIERE" userId="3b1d87e2-7411-4bbb-a9d4-3b0dfba2fbdf" providerId="ADAL" clId="{68B982A4-A6A9-4E27-8350-F10C0935AC09}" dt="2022-07-04T12:54:32.326" v="5010"/>
          <ac:spMkLst>
            <pc:docMk/>
            <pc:sldMk cId="2924287781" sldId="349"/>
            <ac:spMk id="4" creationId="{D9A9A337-DCBE-451A-837D-31A159B04A50}"/>
          </ac:spMkLst>
        </pc:spChg>
        <pc:spChg chg="add mod">
          <ac:chgData name="Lison RAMBLIERE" userId="3b1d87e2-7411-4bbb-a9d4-3b0dfba2fbdf" providerId="ADAL" clId="{68B982A4-A6A9-4E27-8350-F10C0935AC09}" dt="2022-07-04T12:54:32.326" v="5010"/>
          <ac:spMkLst>
            <pc:docMk/>
            <pc:sldMk cId="2924287781" sldId="349"/>
            <ac:spMk id="5" creationId="{6779E5D3-DF7B-4EB0-ACF6-A3E7C965E94D}"/>
          </ac:spMkLst>
        </pc:spChg>
        <pc:spChg chg="add mod">
          <ac:chgData name="Lison RAMBLIERE" userId="3b1d87e2-7411-4bbb-a9d4-3b0dfba2fbdf" providerId="ADAL" clId="{68B982A4-A6A9-4E27-8350-F10C0935AC09}" dt="2022-07-07T09:45:59.799" v="12402" actId="1076"/>
          <ac:spMkLst>
            <pc:docMk/>
            <pc:sldMk cId="2924287781" sldId="349"/>
            <ac:spMk id="5" creationId="{9B672466-AFE0-4D0E-ACD7-EAE957340776}"/>
          </ac:spMkLst>
        </pc:spChg>
        <pc:spChg chg="mod">
          <ac:chgData name="Lison RAMBLIERE" userId="3b1d87e2-7411-4bbb-a9d4-3b0dfba2fbdf" providerId="ADAL" clId="{68B982A4-A6A9-4E27-8350-F10C0935AC09}" dt="2022-07-07T09:46:01.924" v="12403" actId="1076"/>
          <ac:spMkLst>
            <pc:docMk/>
            <pc:sldMk cId="2924287781" sldId="349"/>
            <ac:spMk id="6" creationId="{81D4270F-85E9-463C-96C0-891F4FC5D7C0}"/>
          </ac:spMkLst>
        </pc:spChg>
        <pc:grpChg chg="add mod">
          <ac:chgData name="Lison RAMBLIERE" userId="3b1d87e2-7411-4bbb-a9d4-3b0dfba2fbdf" providerId="ADAL" clId="{68B982A4-A6A9-4E27-8350-F10C0935AC09}" dt="2022-07-07T09:48:53.474" v="12481" actId="164"/>
          <ac:grpSpMkLst>
            <pc:docMk/>
            <pc:sldMk cId="2924287781" sldId="349"/>
            <ac:grpSpMk id="18" creationId="{5D5C3B42-A43D-4E21-BED0-AEDF037453A2}"/>
          </ac:grpSpMkLst>
        </pc:grpChg>
        <pc:grpChg chg="add mod">
          <ac:chgData name="Lison RAMBLIERE" userId="3b1d87e2-7411-4bbb-a9d4-3b0dfba2fbdf" providerId="ADAL" clId="{68B982A4-A6A9-4E27-8350-F10C0935AC09}" dt="2022-07-07T10:04:39.745" v="12924" actId="1076"/>
          <ac:grpSpMkLst>
            <pc:docMk/>
            <pc:sldMk cId="2924287781" sldId="349"/>
            <ac:grpSpMk id="20" creationId="{B9709261-E49E-401E-A3E2-4A3BF0553C28}"/>
          </ac:grpSpMkLst>
        </pc:grpChg>
        <pc:picChg chg="del mod">
          <ac:chgData name="Lison RAMBLIERE" userId="3b1d87e2-7411-4bbb-a9d4-3b0dfba2fbdf" providerId="ADAL" clId="{68B982A4-A6A9-4E27-8350-F10C0935AC09}" dt="2022-07-07T09:46:08.973" v="12408"/>
          <ac:picMkLst>
            <pc:docMk/>
            <pc:sldMk cId="2924287781" sldId="349"/>
            <ac:picMk id="2" creationId="{3FEC4231-AA0A-94F6-CA31-E944E5588991}"/>
          </ac:picMkLst>
        </pc:picChg>
        <pc:picChg chg="add del mod">
          <ac:chgData name="Lison RAMBLIERE" userId="3b1d87e2-7411-4bbb-a9d4-3b0dfba2fbdf" providerId="ADAL" clId="{68B982A4-A6A9-4E27-8350-F10C0935AC09}" dt="2022-07-07T09:46:14.535" v="12413"/>
          <ac:picMkLst>
            <pc:docMk/>
            <pc:sldMk cId="2924287781" sldId="349"/>
            <ac:picMk id="7" creationId="{84987FAC-0B83-4887-82C5-B0F822E0CE36}"/>
          </ac:picMkLst>
        </pc:picChg>
        <pc:picChg chg="add del">
          <ac:chgData name="Lison RAMBLIERE" userId="3b1d87e2-7411-4bbb-a9d4-3b0dfba2fbdf" providerId="ADAL" clId="{68B982A4-A6A9-4E27-8350-F10C0935AC09}" dt="2022-07-07T09:46:11.181" v="12411"/>
          <ac:picMkLst>
            <pc:docMk/>
            <pc:sldMk cId="2924287781" sldId="349"/>
            <ac:picMk id="8" creationId="{C973DF86-1035-4C5E-8DB4-5C28FB9FD4DF}"/>
          </ac:picMkLst>
        </pc:picChg>
        <pc:picChg chg="add del mod modCrop">
          <ac:chgData name="Lison RAMBLIERE" userId="3b1d87e2-7411-4bbb-a9d4-3b0dfba2fbdf" providerId="ADAL" clId="{68B982A4-A6A9-4E27-8350-F10C0935AC09}" dt="2022-07-07T10:04:37.858" v="12923" actId="478"/>
          <ac:picMkLst>
            <pc:docMk/>
            <pc:sldMk cId="2924287781" sldId="349"/>
            <ac:picMk id="9" creationId="{288B58E3-C01D-4376-88BB-FFF0E4FAEAAE}"/>
          </ac:picMkLst>
        </pc:picChg>
        <pc:picChg chg="add del mod modCrop">
          <ac:chgData name="Lison RAMBLIERE" userId="3b1d87e2-7411-4bbb-a9d4-3b0dfba2fbdf" providerId="ADAL" clId="{68B982A4-A6A9-4E27-8350-F10C0935AC09}" dt="2022-07-07T10:04:37.310" v="12922" actId="478"/>
          <ac:picMkLst>
            <pc:docMk/>
            <pc:sldMk cId="2924287781" sldId="349"/>
            <ac:picMk id="10" creationId="{625C46A6-0323-42E9-85EC-077EAFDC5847}"/>
          </ac:picMkLst>
        </pc:picChg>
        <pc:picChg chg="add mod modCrop">
          <ac:chgData name="Lison RAMBLIERE" userId="3b1d87e2-7411-4bbb-a9d4-3b0dfba2fbdf" providerId="ADAL" clId="{68B982A4-A6A9-4E27-8350-F10C0935AC09}" dt="2022-07-07T10:04:41.744" v="12925" actId="1076"/>
          <ac:picMkLst>
            <pc:docMk/>
            <pc:sldMk cId="2924287781" sldId="349"/>
            <ac:picMk id="11" creationId="{B9B8F9DD-8C2C-4E99-9CE0-81F744722C13}"/>
          </ac:picMkLst>
        </pc:picChg>
        <pc:picChg chg="add del mod ord modCrop">
          <ac:chgData name="Lison RAMBLIERE" userId="3b1d87e2-7411-4bbb-a9d4-3b0dfba2fbdf" providerId="ADAL" clId="{68B982A4-A6A9-4E27-8350-F10C0935AC09}" dt="2022-07-07T09:47:57.455" v="12464"/>
          <ac:picMkLst>
            <pc:docMk/>
            <pc:sldMk cId="2924287781" sldId="349"/>
            <ac:picMk id="12" creationId="{F5309571-F0E8-4210-AE78-447A992EDC7A}"/>
          </ac:picMkLst>
        </pc:picChg>
        <pc:picChg chg="add del mod">
          <ac:chgData name="Lison RAMBLIERE" userId="3b1d87e2-7411-4bbb-a9d4-3b0dfba2fbdf" providerId="ADAL" clId="{68B982A4-A6A9-4E27-8350-F10C0935AC09}" dt="2022-07-07T09:47:36.372" v="12453"/>
          <ac:picMkLst>
            <pc:docMk/>
            <pc:sldMk cId="2924287781" sldId="349"/>
            <ac:picMk id="13" creationId="{5E25F351-017F-4AD2-9C40-26576A6E7ED5}"/>
          </ac:picMkLst>
        </pc:picChg>
        <pc:picChg chg="add del mod">
          <ac:chgData name="Lison RAMBLIERE" userId="3b1d87e2-7411-4bbb-a9d4-3b0dfba2fbdf" providerId="ADAL" clId="{68B982A4-A6A9-4E27-8350-F10C0935AC09}" dt="2022-07-07T09:47:42.700" v="12457"/>
          <ac:picMkLst>
            <pc:docMk/>
            <pc:sldMk cId="2924287781" sldId="349"/>
            <ac:picMk id="14" creationId="{875376F2-678F-4272-A3AD-61FF2279A1F6}"/>
          </ac:picMkLst>
        </pc:picChg>
        <pc:picChg chg="add del mod modCrop">
          <ac:chgData name="Lison RAMBLIERE" userId="3b1d87e2-7411-4bbb-a9d4-3b0dfba2fbdf" providerId="ADAL" clId="{68B982A4-A6A9-4E27-8350-F10C0935AC09}" dt="2022-07-07T09:48:57.754" v="12483" actId="478"/>
          <ac:picMkLst>
            <pc:docMk/>
            <pc:sldMk cId="2924287781" sldId="349"/>
            <ac:picMk id="15" creationId="{377E2D13-F0C9-4F19-82EB-4BA9CCF5C187}"/>
          </ac:picMkLst>
        </pc:picChg>
        <pc:picChg chg="add mod modCrop">
          <ac:chgData name="Lison RAMBLIERE" userId="3b1d87e2-7411-4bbb-a9d4-3b0dfba2fbdf" providerId="ADAL" clId="{68B982A4-A6A9-4E27-8350-F10C0935AC09}" dt="2022-07-07T09:48:34.648" v="12474" actId="164"/>
          <ac:picMkLst>
            <pc:docMk/>
            <pc:sldMk cId="2924287781" sldId="349"/>
            <ac:picMk id="16" creationId="{F2B0F866-F3F1-47E7-BE58-62DCF2E00D65}"/>
          </ac:picMkLst>
        </pc:picChg>
        <pc:picChg chg="add mod modCrop">
          <ac:chgData name="Lison RAMBLIERE" userId="3b1d87e2-7411-4bbb-a9d4-3b0dfba2fbdf" providerId="ADAL" clId="{68B982A4-A6A9-4E27-8350-F10C0935AC09}" dt="2022-07-07T09:48:34.648" v="12474" actId="164"/>
          <ac:picMkLst>
            <pc:docMk/>
            <pc:sldMk cId="2924287781" sldId="349"/>
            <ac:picMk id="17" creationId="{CCC1D0C6-B397-48A0-9FC0-1CA0E1A3CC92}"/>
          </ac:picMkLst>
        </pc:picChg>
        <pc:picChg chg="add mod">
          <ac:chgData name="Lison RAMBLIERE" userId="3b1d87e2-7411-4bbb-a9d4-3b0dfba2fbdf" providerId="ADAL" clId="{68B982A4-A6A9-4E27-8350-F10C0935AC09}" dt="2022-07-07T09:48:53.474" v="12481" actId="164"/>
          <ac:picMkLst>
            <pc:docMk/>
            <pc:sldMk cId="2924287781" sldId="349"/>
            <ac:picMk id="19" creationId="{847C0663-0878-4D68-AE2D-AA88FD6D7CC5}"/>
          </ac:picMkLst>
        </pc:picChg>
        <pc:picChg chg="add mod">
          <ac:chgData name="Lison RAMBLIERE" userId="3b1d87e2-7411-4bbb-a9d4-3b0dfba2fbdf" providerId="ADAL" clId="{68B982A4-A6A9-4E27-8350-F10C0935AC09}" dt="2022-07-07T09:49:05.990" v="12488" actId="571"/>
          <ac:picMkLst>
            <pc:docMk/>
            <pc:sldMk cId="2924287781" sldId="349"/>
            <ac:picMk id="21" creationId="{5BE7A6F1-7460-4BA0-B74C-EA1D6FD6651C}"/>
          </ac:picMkLst>
        </pc:picChg>
        <pc:picChg chg="add mod">
          <ac:chgData name="Lison RAMBLIERE" userId="3b1d87e2-7411-4bbb-a9d4-3b0dfba2fbdf" providerId="ADAL" clId="{68B982A4-A6A9-4E27-8350-F10C0935AC09}" dt="2022-07-07T09:49:05.990" v="12488" actId="571"/>
          <ac:picMkLst>
            <pc:docMk/>
            <pc:sldMk cId="2924287781" sldId="349"/>
            <ac:picMk id="22" creationId="{5E9136C5-74C2-4B43-8D20-41E7794E20EA}"/>
          </ac:picMkLst>
        </pc:picChg>
      </pc:sldChg>
      <pc:sldChg chg="addSp delSp modSp add">
        <pc:chgData name="Lison RAMBLIERE" userId="3b1d87e2-7411-4bbb-a9d4-3b0dfba2fbdf" providerId="ADAL" clId="{68B982A4-A6A9-4E27-8350-F10C0935AC09}" dt="2022-07-07T09:43:53.633" v="12350" actId="1076"/>
        <pc:sldMkLst>
          <pc:docMk/>
          <pc:sldMk cId="2785697603" sldId="350"/>
        </pc:sldMkLst>
        <pc:spChg chg="mod">
          <ac:chgData name="Lison RAMBLIERE" userId="3b1d87e2-7411-4bbb-a9d4-3b0dfba2fbdf" providerId="ADAL" clId="{68B982A4-A6A9-4E27-8350-F10C0935AC09}" dt="2022-07-04T12:58:10.150" v="5059"/>
          <ac:spMkLst>
            <pc:docMk/>
            <pc:sldMk cId="2785697603" sldId="350"/>
            <ac:spMk id="2" creationId="{754112F4-7C02-49A9-88F8-927864453229}"/>
          </ac:spMkLst>
        </pc:spChg>
        <pc:spChg chg="mod">
          <ac:chgData name="Lison RAMBLIERE" userId="3b1d87e2-7411-4bbb-a9d4-3b0dfba2fbdf" providerId="ADAL" clId="{68B982A4-A6A9-4E27-8350-F10C0935AC09}" dt="2022-07-07T09:43:50.375" v="12349" actId="14100"/>
          <ac:spMkLst>
            <pc:docMk/>
            <pc:sldMk cId="2785697603" sldId="350"/>
            <ac:spMk id="5" creationId="{404D62E6-CA65-4B77-82C6-EAB614C4911C}"/>
          </ac:spMkLst>
        </pc:spChg>
        <pc:spChg chg="mod">
          <ac:chgData name="Lison RAMBLIERE" userId="3b1d87e2-7411-4bbb-a9d4-3b0dfba2fbdf" providerId="ADAL" clId="{68B982A4-A6A9-4E27-8350-F10C0935AC09}" dt="2022-07-07T09:42:55.088" v="12326" actId="1076"/>
          <ac:spMkLst>
            <pc:docMk/>
            <pc:sldMk cId="2785697603" sldId="350"/>
            <ac:spMk id="7" creationId="{61BFA983-97ED-4576-8C2A-B83B3DEAF3A8}"/>
          </ac:spMkLst>
        </pc:spChg>
        <pc:spChg chg="del">
          <ac:chgData name="Lison RAMBLIERE" userId="3b1d87e2-7411-4bbb-a9d4-3b0dfba2fbdf" providerId="ADAL" clId="{68B982A4-A6A9-4E27-8350-F10C0935AC09}" dt="2022-07-04T12:58:12.717" v="5060" actId="478"/>
          <ac:spMkLst>
            <pc:docMk/>
            <pc:sldMk cId="2785697603" sldId="350"/>
            <ac:spMk id="8" creationId="{25B03E70-D5E2-4D18-9905-B946DD5F1124}"/>
          </ac:spMkLst>
        </pc:spChg>
        <pc:spChg chg="add mod">
          <ac:chgData name="Lison RAMBLIERE" userId="3b1d87e2-7411-4bbb-a9d4-3b0dfba2fbdf" providerId="ADAL" clId="{68B982A4-A6A9-4E27-8350-F10C0935AC09}" dt="2022-07-07T09:43:28.097" v="12341" actId="1076"/>
          <ac:spMkLst>
            <pc:docMk/>
            <pc:sldMk cId="2785697603" sldId="350"/>
            <ac:spMk id="8" creationId="{995E839E-CFD1-4EF9-85BA-6CDC88464D95}"/>
          </ac:spMkLst>
        </pc:spChg>
        <pc:spChg chg="del">
          <ac:chgData name="Lison RAMBLIERE" userId="3b1d87e2-7411-4bbb-a9d4-3b0dfba2fbdf" providerId="ADAL" clId="{68B982A4-A6A9-4E27-8350-F10C0935AC09}" dt="2022-07-04T12:58:14.724" v="5062" actId="478"/>
          <ac:spMkLst>
            <pc:docMk/>
            <pc:sldMk cId="2785697603" sldId="350"/>
            <ac:spMk id="16" creationId="{9B7FD5A5-2128-4700-9DBB-8611FF06274E}"/>
          </ac:spMkLst>
        </pc:spChg>
        <pc:spChg chg="add mod">
          <ac:chgData name="Lison RAMBLIERE" userId="3b1d87e2-7411-4bbb-a9d4-3b0dfba2fbdf" providerId="ADAL" clId="{68B982A4-A6A9-4E27-8350-F10C0935AC09}" dt="2022-07-07T09:43:42.669" v="12346" actId="1076"/>
          <ac:spMkLst>
            <pc:docMk/>
            <pc:sldMk cId="2785697603" sldId="350"/>
            <ac:spMk id="17" creationId="{AD67BCF7-496B-4BC7-8413-F9413C4F7E6F}"/>
          </ac:spMkLst>
        </pc:spChg>
        <pc:grpChg chg="mod">
          <ac:chgData name="Lison RAMBLIERE" userId="3b1d87e2-7411-4bbb-a9d4-3b0dfba2fbdf" providerId="ADAL" clId="{68B982A4-A6A9-4E27-8350-F10C0935AC09}" dt="2022-07-07T09:43:53.633" v="12350" actId="1076"/>
          <ac:grpSpMkLst>
            <pc:docMk/>
            <pc:sldMk cId="2785697603" sldId="350"/>
            <ac:grpSpMk id="4" creationId="{04785D0F-AD54-4F86-9182-2DC2170AE1EF}"/>
          </ac:grpSpMkLst>
        </pc:grpChg>
        <pc:grpChg chg="del">
          <ac:chgData name="Lison RAMBLIERE" userId="3b1d87e2-7411-4bbb-a9d4-3b0dfba2fbdf" providerId="ADAL" clId="{68B982A4-A6A9-4E27-8350-F10C0935AC09}" dt="2022-07-04T12:58:13.498" v="5061" actId="478"/>
          <ac:grpSpMkLst>
            <pc:docMk/>
            <pc:sldMk cId="2785697603" sldId="350"/>
            <ac:grpSpMk id="15" creationId="{D577BE99-6FBE-4797-B2E6-774BA3991663}"/>
          </ac:grpSpMkLst>
        </pc:grpChg>
        <pc:picChg chg="mod">
          <ac:chgData name="Lison RAMBLIERE" userId="3b1d87e2-7411-4bbb-a9d4-3b0dfba2fbdf" providerId="ADAL" clId="{68B982A4-A6A9-4E27-8350-F10C0935AC09}" dt="2022-07-07T09:42:56.853" v="12327" actId="1076"/>
          <ac:picMkLst>
            <pc:docMk/>
            <pc:sldMk cId="2785697603" sldId="350"/>
            <ac:picMk id="6" creationId="{26C7208B-11BE-4391-96B6-75A7B5E470B1}"/>
          </ac:picMkLst>
        </pc:picChg>
      </pc:sldChg>
      <pc:sldChg chg="addSp delSp modSp add ord">
        <pc:chgData name="Lison RAMBLIERE" userId="3b1d87e2-7411-4bbb-a9d4-3b0dfba2fbdf" providerId="ADAL" clId="{68B982A4-A6A9-4E27-8350-F10C0935AC09}" dt="2022-07-07T10:03:29.391" v="12844" actId="1076"/>
        <pc:sldMkLst>
          <pc:docMk/>
          <pc:sldMk cId="2334111260" sldId="351"/>
        </pc:sldMkLst>
        <pc:spChg chg="mod">
          <ac:chgData name="Lison RAMBLIERE" userId="3b1d87e2-7411-4bbb-a9d4-3b0dfba2fbdf" providerId="ADAL" clId="{68B982A4-A6A9-4E27-8350-F10C0935AC09}" dt="2022-07-04T13:28:11.168" v="6131" actId="1076"/>
          <ac:spMkLst>
            <pc:docMk/>
            <pc:sldMk cId="2334111260" sldId="351"/>
            <ac:spMk id="4" creationId="{D9A9A337-DCBE-451A-837D-31A159B04A50}"/>
          </ac:spMkLst>
        </pc:spChg>
        <pc:spChg chg="mod">
          <ac:chgData name="Lison RAMBLIERE" userId="3b1d87e2-7411-4bbb-a9d4-3b0dfba2fbdf" providerId="ADAL" clId="{68B982A4-A6A9-4E27-8350-F10C0935AC09}" dt="2022-07-07T10:03:27.511" v="12843" actId="1076"/>
          <ac:spMkLst>
            <pc:docMk/>
            <pc:sldMk cId="2334111260" sldId="351"/>
            <ac:spMk id="5" creationId="{6779E5D3-DF7B-4EB0-ACF6-A3E7C965E94D}"/>
          </ac:spMkLst>
        </pc:spChg>
        <pc:picChg chg="add del mod">
          <ac:chgData name="Lison RAMBLIERE" userId="3b1d87e2-7411-4bbb-a9d4-3b0dfba2fbdf" providerId="ADAL" clId="{68B982A4-A6A9-4E27-8350-F10C0935AC09}" dt="2022-07-04T13:24:30.845" v="5779" actId="478"/>
          <ac:picMkLst>
            <pc:docMk/>
            <pc:sldMk cId="2334111260" sldId="351"/>
            <ac:picMk id="6" creationId="{8FA25494-E6E0-4D7F-8546-AEFA2A14B928}"/>
          </ac:picMkLst>
        </pc:picChg>
        <pc:picChg chg="add del mod modCrop">
          <ac:chgData name="Lison RAMBLIERE" userId="3b1d87e2-7411-4bbb-a9d4-3b0dfba2fbdf" providerId="ADAL" clId="{68B982A4-A6A9-4E27-8350-F10C0935AC09}" dt="2022-07-07T10:03:11.472" v="12833"/>
          <ac:picMkLst>
            <pc:docMk/>
            <pc:sldMk cId="2334111260" sldId="351"/>
            <ac:picMk id="7" creationId="{C8E5ADCF-128D-44F8-A466-1629DFC8EC2D}"/>
          </ac:picMkLst>
        </pc:picChg>
        <pc:picChg chg="add mod">
          <ac:chgData name="Lison RAMBLIERE" userId="3b1d87e2-7411-4bbb-a9d4-3b0dfba2fbdf" providerId="ADAL" clId="{68B982A4-A6A9-4E27-8350-F10C0935AC09}" dt="2022-07-07T10:03:29.391" v="12844" actId="1076"/>
          <ac:picMkLst>
            <pc:docMk/>
            <pc:sldMk cId="2334111260" sldId="351"/>
            <ac:picMk id="8" creationId="{2C614DF6-8F37-4ADA-8B58-B75F5D531FF7}"/>
          </ac:picMkLst>
        </pc:picChg>
        <pc:picChg chg="add del mod">
          <ac:chgData name="Lison RAMBLIERE" userId="3b1d87e2-7411-4bbb-a9d4-3b0dfba2fbdf" providerId="ADAL" clId="{68B982A4-A6A9-4E27-8350-F10C0935AC09}" dt="2022-07-04T13:25:27.260" v="5852" actId="478"/>
          <ac:picMkLst>
            <pc:docMk/>
            <pc:sldMk cId="2334111260" sldId="351"/>
            <ac:picMk id="9" creationId="{8F01BCB0-DAA4-4040-B638-1A30FF742AE0}"/>
          </ac:picMkLst>
        </pc:picChg>
        <pc:picChg chg="add mod">
          <ac:chgData name="Lison RAMBLIERE" userId="3b1d87e2-7411-4bbb-a9d4-3b0dfba2fbdf" providerId="ADAL" clId="{68B982A4-A6A9-4E27-8350-F10C0935AC09}" dt="2022-07-04T13:27:45.176" v="6128" actId="1076"/>
          <ac:picMkLst>
            <pc:docMk/>
            <pc:sldMk cId="2334111260" sldId="351"/>
            <ac:picMk id="11" creationId="{2D98327E-0783-49A9-84BA-5BFA1A674B63}"/>
          </ac:picMkLst>
        </pc:picChg>
      </pc:sldChg>
      <pc:sldChg chg="addSp delSp modSp add del ord">
        <pc:chgData name="Lison RAMBLIERE" userId="3b1d87e2-7411-4bbb-a9d4-3b0dfba2fbdf" providerId="ADAL" clId="{68B982A4-A6A9-4E27-8350-F10C0935AC09}" dt="2022-07-07T10:00:58.285" v="12762" actId="1076"/>
        <pc:sldMkLst>
          <pc:docMk/>
          <pc:sldMk cId="3350255392" sldId="352"/>
        </pc:sldMkLst>
        <pc:spChg chg="mod">
          <ac:chgData name="Lison RAMBLIERE" userId="3b1d87e2-7411-4bbb-a9d4-3b0dfba2fbdf" providerId="ADAL" clId="{68B982A4-A6A9-4E27-8350-F10C0935AC09}" dt="2022-07-07T09:58:53.583" v="12713" actId="14100"/>
          <ac:spMkLst>
            <pc:docMk/>
            <pc:sldMk cId="3350255392" sldId="352"/>
            <ac:spMk id="5" creationId="{6779E5D3-DF7B-4EB0-ACF6-A3E7C965E94D}"/>
          </ac:spMkLst>
        </pc:spChg>
        <pc:spChg chg="mod">
          <ac:chgData name="Lison RAMBLIERE" userId="3b1d87e2-7411-4bbb-a9d4-3b0dfba2fbdf" providerId="ADAL" clId="{68B982A4-A6A9-4E27-8350-F10C0935AC09}" dt="2022-07-07T10:00:58.285" v="12762" actId="1076"/>
          <ac:spMkLst>
            <pc:docMk/>
            <pc:sldMk cId="3350255392" sldId="352"/>
            <ac:spMk id="7" creationId="{5CF8BDEE-85B7-3ED3-F074-F31374CCE7A0}"/>
          </ac:spMkLst>
        </pc:spChg>
        <pc:spChg chg="add del mod">
          <ac:chgData name="Lison RAMBLIERE" userId="3b1d87e2-7411-4bbb-a9d4-3b0dfba2fbdf" providerId="ADAL" clId="{68B982A4-A6A9-4E27-8350-F10C0935AC09}" dt="2022-07-07T10:00:54.856" v="12761" actId="1076"/>
          <ac:spMkLst>
            <pc:docMk/>
            <pc:sldMk cId="3350255392" sldId="352"/>
            <ac:spMk id="9" creationId="{9EBD576C-2327-4ED5-900F-7163E5BD2B16}"/>
          </ac:spMkLst>
        </pc:spChg>
        <pc:grpChg chg="add mod">
          <ac:chgData name="Lison RAMBLIERE" userId="3b1d87e2-7411-4bbb-a9d4-3b0dfba2fbdf" providerId="ADAL" clId="{68B982A4-A6A9-4E27-8350-F10C0935AC09}" dt="2022-07-07T09:57:55.156" v="12688" actId="164"/>
          <ac:grpSpMkLst>
            <pc:docMk/>
            <pc:sldMk cId="3350255392" sldId="352"/>
            <ac:grpSpMk id="6" creationId="{F8A96C9A-F288-4772-A8B4-59224EF0D972}"/>
          </ac:grpSpMkLst>
        </pc:grpChg>
        <pc:grpChg chg="add del mod">
          <ac:chgData name="Lison RAMBLIERE" userId="3b1d87e2-7411-4bbb-a9d4-3b0dfba2fbdf" providerId="ADAL" clId="{68B982A4-A6A9-4E27-8350-F10C0935AC09}" dt="2022-07-07T09:58:09.947" v="12697" actId="478"/>
          <ac:grpSpMkLst>
            <pc:docMk/>
            <pc:sldMk cId="3350255392" sldId="352"/>
            <ac:grpSpMk id="8" creationId="{1E20B132-CE06-4D70-8A77-FFD1B3F3C05F}"/>
          </ac:grpSpMkLst>
        </pc:grpChg>
        <pc:graphicFrameChg chg="mod modGraphic">
          <ac:chgData name="Lison RAMBLIERE" userId="3b1d87e2-7411-4bbb-a9d4-3b0dfba2fbdf" providerId="ADAL" clId="{68B982A4-A6A9-4E27-8350-F10C0935AC09}" dt="2022-07-07T10:00:58.285" v="12762" actId="1076"/>
          <ac:graphicFrameMkLst>
            <pc:docMk/>
            <pc:sldMk cId="3350255392" sldId="352"/>
            <ac:graphicFrameMk id="2" creationId="{8036D019-123D-C295-73F1-5DE729C2269C}"/>
          </ac:graphicFrameMkLst>
        </pc:graphicFrameChg>
        <pc:picChg chg="mod modCrop">
          <ac:chgData name="Lison RAMBLIERE" userId="3b1d87e2-7411-4bbb-a9d4-3b0dfba2fbdf" providerId="ADAL" clId="{68B982A4-A6A9-4E27-8350-F10C0935AC09}" dt="2022-07-07T09:57:55.156" v="12688" actId="164"/>
          <ac:picMkLst>
            <pc:docMk/>
            <pc:sldMk cId="3350255392" sldId="352"/>
            <ac:picMk id="12" creationId="{D138A2D0-612D-5D26-A6EC-04F2FFC79F74}"/>
          </ac:picMkLst>
        </pc:picChg>
        <pc:picChg chg="add del mod modCrop">
          <ac:chgData name="Lison RAMBLIERE" userId="3b1d87e2-7411-4bbb-a9d4-3b0dfba2fbdf" providerId="ADAL" clId="{68B982A4-A6A9-4E27-8350-F10C0935AC09}" dt="2022-07-07T09:56:38.635" v="12654"/>
          <ac:picMkLst>
            <pc:docMk/>
            <pc:sldMk cId="3350255392" sldId="352"/>
            <ac:picMk id="13" creationId="{25C43AAF-9ACD-40D0-8A05-E6A6A8BF0855}"/>
          </ac:picMkLst>
        </pc:picChg>
        <pc:picChg chg="add mod modCrop">
          <ac:chgData name="Lison RAMBLIERE" userId="3b1d87e2-7411-4bbb-a9d4-3b0dfba2fbdf" providerId="ADAL" clId="{68B982A4-A6A9-4E27-8350-F10C0935AC09}" dt="2022-07-07T09:57:34.705" v="12678" actId="164"/>
          <ac:picMkLst>
            <pc:docMk/>
            <pc:sldMk cId="3350255392" sldId="352"/>
            <ac:picMk id="14" creationId="{6145F810-33A2-4E02-9597-0A607CC7BDFC}"/>
          </ac:picMkLst>
        </pc:picChg>
        <pc:picChg chg="add mod modCrop">
          <ac:chgData name="Lison RAMBLIERE" userId="3b1d87e2-7411-4bbb-a9d4-3b0dfba2fbdf" providerId="ADAL" clId="{68B982A4-A6A9-4E27-8350-F10C0935AC09}" dt="2022-07-07T09:57:34.705" v="12678" actId="164"/>
          <ac:picMkLst>
            <pc:docMk/>
            <pc:sldMk cId="3350255392" sldId="352"/>
            <ac:picMk id="15" creationId="{5BFFB0C1-2811-41F2-9272-4CA2FCBB4414}"/>
          </ac:picMkLst>
        </pc:picChg>
        <pc:picChg chg="add mod modCrop">
          <ac:chgData name="Lison RAMBLIERE" userId="3b1d87e2-7411-4bbb-a9d4-3b0dfba2fbdf" providerId="ADAL" clId="{68B982A4-A6A9-4E27-8350-F10C0935AC09}" dt="2022-07-07T09:57:34.705" v="12678" actId="164"/>
          <ac:picMkLst>
            <pc:docMk/>
            <pc:sldMk cId="3350255392" sldId="352"/>
            <ac:picMk id="16" creationId="{E72B2244-DCEE-4AD2-A995-14CE0BB2CDB0}"/>
          </ac:picMkLst>
        </pc:picChg>
        <pc:picChg chg="add mod modCrop">
          <ac:chgData name="Lison RAMBLIERE" userId="3b1d87e2-7411-4bbb-a9d4-3b0dfba2fbdf" providerId="ADAL" clId="{68B982A4-A6A9-4E27-8350-F10C0935AC09}" dt="2022-07-07T09:57:34.705" v="12678" actId="164"/>
          <ac:picMkLst>
            <pc:docMk/>
            <pc:sldMk cId="3350255392" sldId="352"/>
            <ac:picMk id="17" creationId="{36C9659E-D6B8-4CD8-9D7C-34629DBB85B7}"/>
          </ac:picMkLst>
        </pc:picChg>
      </pc:sldChg>
      <pc:sldChg chg="addSp delSp modSp add ord">
        <pc:chgData name="Lison RAMBLIERE" userId="3b1d87e2-7411-4bbb-a9d4-3b0dfba2fbdf" providerId="ADAL" clId="{68B982A4-A6A9-4E27-8350-F10C0935AC09}" dt="2022-07-07T10:12:14.193" v="13086" actId="207"/>
        <pc:sldMkLst>
          <pc:docMk/>
          <pc:sldMk cId="2766464288" sldId="353"/>
        </pc:sldMkLst>
        <pc:spChg chg="mod">
          <ac:chgData name="Lison RAMBLIERE" userId="3b1d87e2-7411-4bbb-a9d4-3b0dfba2fbdf" providerId="ADAL" clId="{68B982A4-A6A9-4E27-8350-F10C0935AC09}" dt="2022-07-07T09:56:02.843" v="12643" actId="1076"/>
          <ac:spMkLst>
            <pc:docMk/>
            <pc:sldMk cId="2766464288" sldId="353"/>
            <ac:spMk id="5" creationId="{6779E5D3-DF7B-4EB0-ACF6-A3E7C965E94D}"/>
          </ac:spMkLst>
        </pc:spChg>
        <pc:spChg chg="mod">
          <ac:chgData name="Lison RAMBLIERE" userId="3b1d87e2-7411-4bbb-a9d4-3b0dfba2fbdf" providerId="ADAL" clId="{68B982A4-A6A9-4E27-8350-F10C0935AC09}" dt="2022-07-07T09:55:46.104" v="12636" actId="1076"/>
          <ac:spMkLst>
            <pc:docMk/>
            <pc:sldMk cId="2766464288" sldId="353"/>
            <ac:spMk id="8" creationId="{EF0EF8CD-CF38-D00A-FEF4-A5E529AE50A0}"/>
          </ac:spMkLst>
        </pc:spChg>
        <pc:grpChg chg="add del mod">
          <ac:chgData name="Lison RAMBLIERE" userId="3b1d87e2-7411-4bbb-a9d4-3b0dfba2fbdf" providerId="ADAL" clId="{68B982A4-A6A9-4E27-8350-F10C0935AC09}" dt="2022-07-04T16:19:44.661" v="6652" actId="478"/>
          <ac:grpSpMkLst>
            <pc:docMk/>
            <pc:sldMk cId="2766464288" sldId="353"/>
            <ac:grpSpMk id="19" creationId="{CF144D71-2959-4DF1-B750-E2713222C7E7}"/>
          </ac:grpSpMkLst>
        </pc:grpChg>
        <pc:graphicFrameChg chg="mod modGraphic">
          <ac:chgData name="Lison RAMBLIERE" userId="3b1d87e2-7411-4bbb-a9d4-3b0dfba2fbdf" providerId="ADAL" clId="{68B982A4-A6A9-4E27-8350-F10C0935AC09}" dt="2022-07-07T10:12:14.193" v="13086" actId="207"/>
          <ac:graphicFrameMkLst>
            <pc:docMk/>
            <pc:sldMk cId="2766464288" sldId="353"/>
            <ac:graphicFrameMk id="6" creationId="{1130553F-9D92-51F4-4985-C544D3728954}"/>
          </ac:graphicFrameMkLst>
        </pc:graphicFrameChg>
        <pc:picChg chg="add del mod">
          <ac:chgData name="Lison RAMBLIERE" userId="3b1d87e2-7411-4bbb-a9d4-3b0dfba2fbdf" providerId="ADAL" clId="{68B982A4-A6A9-4E27-8350-F10C0935AC09}" dt="2022-07-04T13:00:36.873" v="5158" actId="478"/>
          <ac:picMkLst>
            <pc:docMk/>
            <pc:sldMk cId="2766464288" sldId="353"/>
            <ac:picMk id="6" creationId="{BDCC655A-105D-4106-9B4E-65D1FF2D2E50}"/>
          </ac:picMkLst>
        </pc:picChg>
        <pc:picChg chg="add del mod">
          <ac:chgData name="Lison RAMBLIERE" userId="3b1d87e2-7411-4bbb-a9d4-3b0dfba2fbdf" providerId="ADAL" clId="{68B982A4-A6A9-4E27-8350-F10C0935AC09}" dt="2022-07-04T13:00:27.558" v="5154" actId="478"/>
          <ac:picMkLst>
            <pc:docMk/>
            <pc:sldMk cId="2766464288" sldId="353"/>
            <ac:picMk id="8" creationId="{E896B237-A421-4C09-BEC9-F491E6C54367}"/>
          </ac:picMkLst>
        </pc:picChg>
        <pc:picChg chg="add del mod">
          <ac:chgData name="Lison RAMBLIERE" userId="3b1d87e2-7411-4bbb-a9d4-3b0dfba2fbdf" providerId="ADAL" clId="{68B982A4-A6A9-4E27-8350-F10C0935AC09}" dt="2022-07-04T13:00:54.848" v="5162" actId="478"/>
          <ac:picMkLst>
            <pc:docMk/>
            <pc:sldMk cId="2766464288" sldId="353"/>
            <ac:picMk id="10" creationId="{900C2526-4022-4AD9-9F34-472611B8D830}"/>
          </ac:picMkLst>
        </pc:picChg>
        <pc:picChg chg="add del mod">
          <ac:chgData name="Lison RAMBLIERE" userId="3b1d87e2-7411-4bbb-a9d4-3b0dfba2fbdf" providerId="ADAL" clId="{68B982A4-A6A9-4E27-8350-F10C0935AC09}" dt="2022-07-04T16:19:43.968" v="6651" actId="478"/>
          <ac:picMkLst>
            <pc:docMk/>
            <pc:sldMk cId="2766464288" sldId="353"/>
            <ac:picMk id="12" creationId="{49D87577-7CF4-4D1F-8292-48F25EB714D8}"/>
          </ac:picMkLst>
        </pc:picChg>
        <pc:picChg chg="add del mod">
          <ac:chgData name="Lison RAMBLIERE" userId="3b1d87e2-7411-4bbb-a9d4-3b0dfba2fbdf" providerId="ADAL" clId="{68B982A4-A6A9-4E27-8350-F10C0935AC09}" dt="2022-07-04T16:19:43.334" v="6650" actId="478"/>
          <ac:picMkLst>
            <pc:docMk/>
            <pc:sldMk cId="2766464288" sldId="353"/>
            <ac:picMk id="14" creationId="{CD3717BB-F197-4E68-A1D3-C8700B90CB22}"/>
          </ac:picMkLst>
        </pc:picChg>
        <pc:picChg chg="add mod modCrop">
          <ac:chgData name="Lison RAMBLIERE" userId="3b1d87e2-7411-4bbb-a9d4-3b0dfba2fbdf" providerId="ADAL" clId="{68B982A4-A6A9-4E27-8350-F10C0935AC09}" dt="2022-07-04T13:12:17.529" v="5185" actId="14100"/>
          <ac:picMkLst>
            <pc:docMk/>
            <pc:sldMk cId="2766464288" sldId="353"/>
            <ac:picMk id="16" creationId="{0BC6ACFB-B837-4097-8B59-D023E6F75B86}"/>
          </ac:picMkLst>
        </pc:picChg>
        <pc:picChg chg="add del mod modCrop">
          <ac:chgData name="Lison RAMBLIERE" userId="3b1d87e2-7411-4bbb-a9d4-3b0dfba2fbdf" providerId="ADAL" clId="{68B982A4-A6A9-4E27-8350-F10C0935AC09}" dt="2022-07-04T13:12:13.568" v="5184" actId="478"/>
          <ac:picMkLst>
            <pc:docMk/>
            <pc:sldMk cId="2766464288" sldId="353"/>
            <ac:picMk id="17" creationId="{EA651F1D-89B7-4540-98B0-4FDD2AEDD754}"/>
          </ac:picMkLst>
        </pc:picChg>
        <pc:picChg chg="add mod">
          <ac:chgData name="Lison RAMBLIERE" userId="3b1d87e2-7411-4bbb-a9d4-3b0dfba2fbdf" providerId="ADAL" clId="{68B982A4-A6A9-4E27-8350-F10C0935AC09}" dt="2022-07-04T13:12:10.123" v="5182" actId="164"/>
          <ac:picMkLst>
            <pc:docMk/>
            <pc:sldMk cId="2766464288" sldId="353"/>
            <ac:picMk id="18" creationId="{DED3C56E-4542-4A46-A0F5-F76322F77075}"/>
          </ac:picMkLst>
        </pc:picChg>
      </pc:sldChg>
      <pc:sldChg chg="addSp delSp modSp add ord">
        <pc:chgData name="Lison RAMBLIERE" userId="3b1d87e2-7411-4bbb-a9d4-3b0dfba2fbdf" providerId="ADAL" clId="{68B982A4-A6A9-4E27-8350-F10C0935AC09}" dt="2022-07-07T10:09:36.420" v="13040" actId="1076"/>
        <pc:sldMkLst>
          <pc:docMk/>
          <pc:sldMk cId="1157962812" sldId="354"/>
        </pc:sldMkLst>
        <pc:spChg chg="add mod">
          <ac:chgData name="Lison RAMBLIERE" userId="3b1d87e2-7411-4bbb-a9d4-3b0dfba2fbdf" providerId="ADAL" clId="{68B982A4-A6A9-4E27-8350-F10C0935AC09}" dt="2022-07-07T10:09:29.062" v="13039" actId="1076"/>
          <ac:spMkLst>
            <pc:docMk/>
            <pc:sldMk cId="1157962812" sldId="354"/>
            <ac:spMk id="2" creationId="{E64C0936-62FE-4662-95F6-C69186D2133D}"/>
          </ac:spMkLst>
        </pc:spChg>
        <pc:spChg chg="mod">
          <ac:chgData name="Lison RAMBLIERE" userId="3b1d87e2-7411-4bbb-a9d4-3b0dfba2fbdf" providerId="ADAL" clId="{68B982A4-A6A9-4E27-8350-F10C0935AC09}" dt="2022-07-05T07:56:51.858" v="7257"/>
          <ac:spMkLst>
            <pc:docMk/>
            <pc:sldMk cId="1157962812" sldId="354"/>
            <ac:spMk id="4" creationId="{D9A9A337-DCBE-451A-837D-31A159B04A50}"/>
          </ac:spMkLst>
        </pc:spChg>
        <pc:spChg chg="del mod">
          <ac:chgData name="Lison RAMBLIERE" userId="3b1d87e2-7411-4bbb-a9d4-3b0dfba2fbdf" providerId="ADAL" clId="{68B982A4-A6A9-4E27-8350-F10C0935AC09}" dt="2022-07-05T07:44:18.581" v="6790" actId="478"/>
          <ac:spMkLst>
            <pc:docMk/>
            <pc:sldMk cId="1157962812" sldId="354"/>
            <ac:spMk id="5" creationId="{6779E5D3-DF7B-4EB0-ACF6-A3E7C965E94D}"/>
          </ac:spMkLst>
        </pc:spChg>
        <pc:spChg chg="add">
          <ac:chgData name="Lison RAMBLIERE" userId="3b1d87e2-7411-4bbb-a9d4-3b0dfba2fbdf" providerId="ADAL" clId="{68B982A4-A6A9-4E27-8350-F10C0935AC09}" dt="2022-07-05T07:41:50.422" v="6705"/>
          <ac:spMkLst>
            <pc:docMk/>
            <pc:sldMk cId="1157962812" sldId="354"/>
            <ac:spMk id="6" creationId="{BAE3B39C-C11B-46CA-B0B0-1FC18BC7FF73}"/>
          </ac:spMkLst>
        </pc:spChg>
        <pc:spChg chg="add del mod topLvl">
          <ac:chgData name="Lison RAMBLIERE" userId="3b1d87e2-7411-4bbb-a9d4-3b0dfba2fbdf" providerId="ADAL" clId="{68B982A4-A6A9-4E27-8350-F10C0935AC09}" dt="2022-07-04T13:34:35.044" v="6240" actId="478"/>
          <ac:spMkLst>
            <pc:docMk/>
            <pc:sldMk cId="1157962812" sldId="354"/>
            <ac:spMk id="8" creationId="{85CA11B9-8915-43B9-999A-EE50F1A53AF7}"/>
          </ac:spMkLst>
        </pc:spChg>
        <pc:spChg chg="add del">
          <ac:chgData name="Lison RAMBLIERE" userId="3b1d87e2-7411-4bbb-a9d4-3b0dfba2fbdf" providerId="ADAL" clId="{68B982A4-A6A9-4E27-8350-F10C0935AC09}" dt="2022-07-05T07:42:43.395" v="6745" actId="478"/>
          <ac:spMkLst>
            <pc:docMk/>
            <pc:sldMk cId="1157962812" sldId="354"/>
            <ac:spMk id="8" creationId="{C553CC6C-ECDE-4865-BFBE-77638A32C3C1}"/>
          </ac:spMkLst>
        </pc:spChg>
        <pc:spChg chg="add mod">
          <ac:chgData name="Lison RAMBLIERE" userId="3b1d87e2-7411-4bbb-a9d4-3b0dfba2fbdf" providerId="ADAL" clId="{68B982A4-A6A9-4E27-8350-F10C0935AC09}" dt="2022-07-05T07:45:16.594" v="6826" actId="1076"/>
          <ac:spMkLst>
            <pc:docMk/>
            <pc:sldMk cId="1157962812" sldId="354"/>
            <ac:spMk id="10" creationId="{2F1EBD4C-B066-4B4A-A713-EFAF7B4CC166}"/>
          </ac:spMkLst>
        </pc:spChg>
        <pc:spChg chg="add del mod">
          <ac:chgData name="Lison RAMBLIERE" userId="3b1d87e2-7411-4bbb-a9d4-3b0dfba2fbdf" providerId="ADAL" clId="{68B982A4-A6A9-4E27-8350-F10C0935AC09}" dt="2022-07-05T07:57:11.900" v="7268" actId="478"/>
          <ac:spMkLst>
            <pc:docMk/>
            <pc:sldMk cId="1157962812" sldId="354"/>
            <ac:spMk id="11" creationId="{9A239ADD-C8CB-4F0D-8265-8CCDBB4E4707}"/>
          </ac:spMkLst>
        </pc:spChg>
        <pc:spChg chg="add del mod">
          <ac:chgData name="Lison RAMBLIERE" userId="3b1d87e2-7411-4bbb-a9d4-3b0dfba2fbdf" providerId="ADAL" clId="{68B982A4-A6A9-4E27-8350-F10C0935AC09}" dt="2022-07-05T07:41:58.208" v="6708" actId="478"/>
          <ac:spMkLst>
            <pc:docMk/>
            <pc:sldMk cId="1157962812" sldId="354"/>
            <ac:spMk id="12" creationId="{92AA2395-09BD-4500-9A56-BA073E967F01}"/>
          </ac:spMkLst>
        </pc:spChg>
        <pc:spChg chg="add del">
          <ac:chgData name="Lison RAMBLIERE" userId="3b1d87e2-7411-4bbb-a9d4-3b0dfba2fbdf" providerId="ADAL" clId="{68B982A4-A6A9-4E27-8350-F10C0935AC09}" dt="2022-07-05T07:42:44.375" v="6746" actId="478"/>
          <ac:spMkLst>
            <pc:docMk/>
            <pc:sldMk cId="1157962812" sldId="354"/>
            <ac:spMk id="14" creationId="{979072B5-9EA2-4E27-9E02-5E4013AC2EE1}"/>
          </ac:spMkLst>
        </pc:spChg>
        <pc:spChg chg="add del topLvl">
          <ac:chgData name="Lison RAMBLIERE" userId="3b1d87e2-7411-4bbb-a9d4-3b0dfba2fbdf" providerId="ADAL" clId="{68B982A4-A6A9-4E27-8350-F10C0935AC09}" dt="2022-07-04T13:41:55.041" v="6410" actId="478"/>
          <ac:spMkLst>
            <pc:docMk/>
            <pc:sldMk cId="1157962812" sldId="354"/>
            <ac:spMk id="14" creationId="{E20535FA-0450-41C8-B3FE-1E9D0AB555DF}"/>
          </ac:spMkLst>
        </pc:spChg>
        <pc:spChg chg="add del mod">
          <ac:chgData name="Lison RAMBLIERE" userId="3b1d87e2-7411-4bbb-a9d4-3b0dfba2fbdf" providerId="ADAL" clId="{68B982A4-A6A9-4E27-8350-F10C0935AC09}" dt="2022-07-05T08:03:44.539" v="7633"/>
          <ac:spMkLst>
            <pc:docMk/>
            <pc:sldMk cId="1157962812" sldId="354"/>
            <ac:spMk id="16" creationId="{AA0460C7-677E-4C2B-AEBA-098CE9639CF9}"/>
          </ac:spMkLst>
        </pc:spChg>
        <pc:spChg chg="add del mod">
          <ac:chgData name="Lison RAMBLIERE" userId="3b1d87e2-7411-4bbb-a9d4-3b0dfba2fbdf" providerId="ADAL" clId="{68B982A4-A6A9-4E27-8350-F10C0935AC09}" dt="2022-07-05T07:42:03.868" v="6711"/>
          <ac:spMkLst>
            <pc:docMk/>
            <pc:sldMk cId="1157962812" sldId="354"/>
            <ac:spMk id="17" creationId="{9540AAE1-175A-49D2-98C3-F734DD89B029}"/>
          </ac:spMkLst>
        </pc:spChg>
        <pc:spChg chg="add mod">
          <ac:chgData name="Lison RAMBLIERE" userId="3b1d87e2-7411-4bbb-a9d4-3b0dfba2fbdf" providerId="ADAL" clId="{68B982A4-A6A9-4E27-8350-F10C0935AC09}" dt="2022-07-05T08:02:07.237" v="7596" actId="1076"/>
          <ac:spMkLst>
            <pc:docMk/>
            <pc:sldMk cId="1157962812" sldId="354"/>
            <ac:spMk id="19" creationId="{836C8DBC-FBE5-441F-B4BF-9BB06C56355D}"/>
          </ac:spMkLst>
        </pc:spChg>
        <pc:spChg chg="add del mod">
          <ac:chgData name="Lison RAMBLIERE" userId="3b1d87e2-7411-4bbb-a9d4-3b0dfba2fbdf" providerId="ADAL" clId="{68B982A4-A6A9-4E27-8350-F10C0935AC09}" dt="2022-07-05T07:57:13.533" v="7269" actId="478"/>
          <ac:spMkLst>
            <pc:docMk/>
            <pc:sldMk cId="1157962812" sldId="354"/>
            <ac:spMk id="20" creationId="{9C1064A4-0539-4BBC-B902-4A1B43845896}"/>
          </ac:spMkLst>
        </pc:spChg>
        <pc:spChg chg="add del mod">
          <ac:chgData name="Lison RAMBLIERE" userId="3b1d87e2-7411-4bbb-a9d4-3b0dfba2fbdf" providerId="ADAL" clId="{68B982A4-A6A9-4E27-8350-F10C0935AC09}" dt="2022-07-05T07:57:31.952" v="7277" actId="478"/>
          <ac:spMkLst>
            <pc:docMk/>
            <pc:sldMk cId="1157962812" sldId="354"/>
            <ac:spMk id="21" creationId="{25BBBF66-EB33-48CE-A3E6-6B0F3C20EF68}"/>
          </ac:spMkLst>
        </pc:spChg>
        <pc:spChg chg="add mod">
          <ac:chgData name="Lison RAMBLIERE" userId="3b1d87e2-7411-4bbb-a9d4-3b0dfba2fbdf" providerId="ADAL" clId="{68B982A4-A6A9-4E27-8350-F10C0935AC09}" dt="2022-07-07T10:08:59.910" v="13016"/>
          <ac:spMkLst>
            <pc:docMk/>
            <pc:sldMk cId="1157962812" sldId="354"/>
            <ac:spMk id="22" creationId="{BC8DC775-AFB1-4089-A250-067A7B4378C5}"/>
          </ac:spMkLst>
        </pc:spChg>
        <pc:spChg chg="add del mod">
          <ac:chgData name="Lison RAMBLIERE" userId="3b1d87e2-7411-4bbb-a9d4-3b0dfba2fbdf" providerId="ADAL" clId="{68B982A4-A6A9-4E27-8350-F10C0935AC09}" dt="2022-07-05T08:03:24.706" v="7625"/>
          <ac:spMkLst>
            <pc:docMk/>
            <pc:sldMk cId="1157962812" sldId="354"/>
            <ac:spMk id="25" creationId="{2AD8E033-D49E-495E-B223-B3B5161B999E}"/>
          </ac:spMkLst>
        </pc:spChg>
        <pc:spChg chg="add del">
          <ac:chgData name="Lison RAMBLIERE" userId="3b1d87e2-7411-4bbb-a9d4-3b0dfba2fbdf" providerId="ADAL" clId="{68B982A4-A6A9-4E27-8350-F10C0935AC09}" dt="2022-07-05T08:02:57.126" v="7609" actId="478"/>
          <ac:spMkLst>
            <pc:docMk/>
            <pc:sldMk cId="1157962812" sldId="354"/>
            <ac:spMk id="27" creationId="{0E0B45F4-B473-4B48-AC14-816829BF6B4C}"/>
          </ac:spMkLst>
        </pc:spChg>
        <pc:spChg chg="add del mod">
          <ac:chgData name="Lison RAMBLIERE" userId="3b1d87e2-7411-4bbb-a9d4-3b0dfba2fbdf" providerId="ADAL" clId="{68B982A4-A6A9-4E27-8350-F10C0935AC09}" dt="2022-07-05T08:16:25.288" v="7802" actId="478"/>
          <ac:spMkLst>
            <pc:docMk/>
            <pc:sldMk cId="1157962812" sldId="354"/>
            <ac:spMk id="28" creationId="{DE1B524A-F3D9-4A94-B21F-BE27980D9D9A}"/>
          </ac:spMkLst>
        </pc:spChg>
        <pc:spChg chg="add del mod">
          <ac:chgData name="Lison RAMBLIERE" userId="3b1d87e2-7411-4bbb-a9d4-3b0dfba2fbdf" providerId="ADAL" clId="{68B982A4-A6A9-4E27-8350-F10C0935AC09}" dt="2022-07-05T08:16:26.722" v="7804" actId="478"/>
          <ac:spMkLst>
            <pc:docMk/>
            <pc:sldMk cId="1157962812" sldId="354"/>
            <ac:spMk id="29" creationId="{F836FD82-87E2-4D04-B38F-49EB95224C3C}"/>
          </ac:spMkLst>
        </pc:spChg>
        <pc:spChg chg="add mod">
          <ac:chgData name="Lison RAMBLIERE" userId="3b1d87e2-7411-4bbb-a9d4-3b0dfba2fbdf" providerId="ADAL" clId="{68B982A4-A6A9-4E27-8350-F10C0935AC09}" dt="2022-07-07T10:09:36.420" v="13040" actId="1076"/>
          <ac:spMkLst>
            <pc:docMk/>
            <pc:sldMk cId="1157962812" sldId="354"/>
            <ac:spMk id="30" creationId="{224BB6DA-862F-4CED-B85D-1C91D3EBBA61}"/>
          </ac:spMkLst>
        </pc:spChg>
        <pc:grpChg chg="add del mod">
          <ac:chgData name="Lison RAMBLIERE" userId="3b1d87e2-7411-4bbb-a9d4-3b0dfba2fbdf" providerId="ADAL" clId="{68B982A4-A6A9-4E27-8350-F10C0935AC09}" dt="2022-07-04T13:34:35.044" v="6240" actId="478"/>
          <ac:grpSpMkLst>
            <pc:docMk/>
            <pc:sldMk cId="1157962812" sldId="354"/>
            <ac:grpSpMk id="6" creationId="{66233883-288C-4500-83C7-1A92471DD597}"/>
          </ac:grpSpMkLst>
        </pc:grpChg>
        <pc:grpChg chg="add del mod topLvl">
          <ac:chgData name="Lison RAMBLIERE" userId="3b1d87e2-7411-4bbb-a9d4-3b0dfba2fbdf" providerId="ADAL" clId="{68B982A4-A6A9-4E27-8350-F10C0935AC09}" dt="2022-07-05T07:56:54.703" v="7258" actId="478"/>
          <ac:grpSpMkLst>
            <pc:docMk/>
            <pc:sldMk cId="1157962812" sldId="354"/>
            <ac:grpSpMk id="7" creationId="{C53EDA18-73DA-477D-83E6-C16687D1734B}"/>
          </ac:grpSpMkLst>
        </pc:grpChg>
        <pc:grpChg chg="add del mod">
          <ac:chgData name="Lison RAMBLIERE" userId="3b1d87e2-7411-4bbb-a9d4-3b0dfba2fbdf" providerId="ADAL" clId="{68B982A4-A6A9-4E27-8350-F10C0935AC09}" dt="2022-07-04T13:41:55.041" v="6410" actId="478"/>
          <ac:grpSpMkLst>
            <pc:docMk/>
            <pc:sldMk cId="1157962812" sldId="354"/>
            <ac:grpSpMk id="12" creationId="{02FEA6AB-E40F-4950-89D4-45F443381BD6}"/>
          </ac:grpSpMkLst>
        </pc:grpChg>
        <pc:grpChg chg="add del mod topLvl">
          <ac:chgData name="Lison RAMBLIERE" userId="3b1d87e2-7411-4bbb-a9d4-3b0dfba2fbdf" providerId="ADAL" clId="{68B982A4-A6A9-4E27-8350-F10C0935AC09}" dt="2022-07-05T08:03:44.539" v="7633"/>
          <ac:grpSpMkLst>
            <pc:docMk/>
            <pc:sldMk cId="1157962812" sldId="354"/>
            <ac:grpSpMk id="13" creationId="{21827289-0518-4569-AFB3-14422EB3B397}"/>
          </ac:grpSpMkLst>
        </pc:grpChg>
        <pc:grpChg chg="add del mod">
          <ac:chgData name="Lison RAMBLIERE" userId="3b1d87e2-7411-4bbb-a9d4-3b0dfba2fbdf" providerId="ADAL" clId="{68B982A4-A6A9-4E27-8350-F10C0935AC09}" dt="2022-07-04T13:42:49.658" v="6420" actId="478"/>
          <ac:grpSpMkLst>
            <pc:docMk/>
            <pc:sldMk cId="1157962812" sldId="354"/>
            <ac:grpSpMk id="17" creationId="{F799C9AB-962A-4DF2-ACDB-DA6B4E0D6647}"/>
          </ac:grpSpMkLst>
        </pc:grpChg>
        <pc:grpChg chg="add del mod">
          <ac:chgData name="Lison RAMBLIERE" userId="3b1d87e2-7411-4bbb-a9d4-3b0dfba2fbdf" providerId="ADAL" clId="{68B982A4-A6A9-4E27-8350-F10C0935AC09}" dt="2022-07-05T08:03:24.706" v="7625"/>
          <ac:grpSpMkLst>
            <pc:docMk/>
            <pc:sldMk cId="1157962812" sldId="354"/>
            <ac:grpSpMk id="23" creationId="{3BAFA3AB-6D3F-4D4F-8387-34408CE86B69}"/>
          </ac:grpSpMkLst>
        </pc:grpChg>
        <pc:grpChg chg="add del mod">
          <ac:chgData name="Lison RAMBLIERE" userId="3b1d87e2-7411-4bbb-a9d4-3b0dfba2fbdf" providerId="ADAL" clId="{68B982A4-A6A9-4E27-8350-F10C0935AC09}" dt="2022-07-05T08:02:57.126" v="7609" actId="478"/>
          <ac:grpSpMkLst>
            <pc:docMk/>
            <pc:sldMk cId="1157962812" sldId="354"/>
            <ac:grpSpMk id="24" creationId="{FFAADA79-26ED-4710-A167-FBC20C1452AD}"/>
          </ac:grpSpMkLst>
        </pc:grpChg>
        <pc:graphicFrameChg chg="add del mod modGraphic">
          <ac:chgData name="Lison RAMBLIERE" userId="3b1d87e2-7411-4bbb-a9d4-3b0dfba2fbdf" providerId="ADAL" clId="{68B982A4-A6A9-4E27-8350-F10C0935AC09}" dt="2022-07-05T07:57:10.521" v="7267" actId="478"/>
          <ac:graphicFrameMkLst>
            <pc:docMk/>
            <pc:sldMk cId="1157962812" sldId="354"/>
            <ac:graphicFrameMk id="2" creationId="{DB78163D-548A-4140-997D-E181FFC2560A}"/>
          </ac:graphicFrameMkLst>
        </pc:graphicFrameChg>
        <pc:picChg chg="add">
          <ac:chgData name="Lison RAMBLIERE" userId="3b1d87e2-7411-4bbb-a9d4-3b0dfba2fbdf" providerId="ADAL" clId="{68B982A4-A6A9-4E27-8350-F10C0935AC09}" dt="2022-07-04T13:33:29.989" v="6231"/>
          <ac:picMkLst>
            <pc:docMk/>
            <pc:sldMk cId="1157962812" sldId="354"/>
            <ac:picMk id="9" creationId="{7536A1A4-A20B-4C78-B017-F3329DC0F045}"/>
          </ac:picMkLst>
        </pc:picChg>
        <pc:picChg chg="add mod">
          <ac:chgData name="Lison RAMBLIERE" userId="3b1d87e2-7411-4bbb-a9d4-3b0dfba2fbdf" providerId="ADAL" clId="{68B982A4-A6A9-4E27-8350-F10C0935AC09}" dt="2022-07-07T10:08:57.474" v="13014" actId="1076"/>
          <ac:picMkLst>
            <pc:docMk/>
            <pc:sldMk cId="1157962812" sldId="354"/>
            <ac:picMk id="15" creationId="{2D53198A-7A13-4BF4-BCB7-AA69563AF1F7}"/>
          </ac:picMkLst>
        </pc:picChg>
        <pc:picChg chg="add del mod">
          <ac:chgData name="Lison RAMBLIERE" userId="3b1d87e2-7411-4bbb-a9d4-3b0dfba2fbdf" providerId="ADAL" clId="{68B982A4-A6A9-4E27-8350-F10C0935AC09}" dt="2022-07-05T08:16:27.281" v="7805" actId="478"/>
          <ac:picMkLst>
            <pc:docMk/>
            <pc:sldMk cId="1157962812" sldId="354"/>
            <ac:picMk id="26" creationId="{BC8302FA-0B51-477B-B44A-279E3F59887B}"/>
          </ac:picMkLst>
        </pc:picChg>
      </pc:sldChg>
      <pc:sldChg chg="addSp delSp modSp add">
        <pc:chgData name="Lison RAMBLIERE" userId="3b1d87e2-7411-4bbb-a9d4-3b0dfba2fbdf" providerId="ADAL" clId="{68B982A4-A6A9-4E27-8350-F10C0935AC09}" dt="2022-07-07T10:18:25.781" v="13231" actId="1076"/>
        <pc:sldMkLst>
          <pc:docMk/>
          <pc:sldMk cId="2303688011" sldId="356"/>
        </pc:sldMkLst>
        <pc:spChg chg="add del mod">
          <ac:chgData name="Lison RAMBLIERE" userId="3b1d87e2-7411-4bbb-a9d4-3b0dfba2fbdf" providerId="ADAL" clId="{68B982A4-A6A9-4E27-8350-F10C0935AC09}" dt="2022-07-07T10:18:22.464" v="13230" actId="1076"/>
          <ac:spMkLst>
            <pc:docMk/>
            <pc:sldMk cId="2303688011" sldId="356"/>
            <ac:spMk id="2" creationId="{37D90C59-A9E7-4A35-8106-D23DB9F35339}"/>
          </ac:spMkLst>
        </pc:spChg>
        <pc:spChg chg="mod">
          <ac:chgData name="Lison RAMBLIERE" userId="3b1d87e2-7411-4bbb-a9d4-3b0dfba2fbdf" providerId="ADAL" clId="{68B982A4-A6A9-4E27-8350-F10C0935AC09}" dt="2022-07-04T13:14:20.088" v="5485" actId="20577"/>
          <ac:spMkLst>
            <pc:docMk/>
            <pc:sldMk cId="2303688011" sldId="356"/>
            <ac:spMk id="3" creationId="{EFED4D2C-756E-425D-B5C8-3AE78E5581C2}"/>
          </ac:spMkLst>
        </pc:spChg>
        <pc:spChg chg="add del">
          <ac:chgData name="Lison RAMBLIERE" userId="3b1d87e2-7411-4bbb-a9d4-3b0dfba2fbdf" providerId="ADAL" clId="{68B982A4-A6A9-4E27-8350-F10C0935AC09}" dt="2022-07-05T09:08:07.399" v="8810"/>
          <ac:spMkLst>
            <pc:docMk/>
            <pc:sldMk cId="2303688011" sldId="356"/>
            <ac:spMk id="5" creationId="{20F1CB27-03CC-40CB-9D2F-BEEB1ABC2000}"/>
          </ac:spMkLst>
        </pc:spChg>
        <pc:spChg chg="add mod">
          <ac:chgData name="Lison RAMBLIERE" userId="3b1d87e2-7411-4bbb-a9d4-3b0dfba2fbdf" providerId="ADAL" clId="{68B982A4-A6A9-4E27-8350-F10C0935AC09}" dt="2022-07-07T10:18:04.305" v="13223"/>
          <ac:spMkLst>
            <pc:docMk/>
            <pc:sldMk cId="2303688011" sldId="356"/>
            <ac:spMk id="5" creationId="{F00EBA7D-DB2C-4A67-92CF-3E7F58CABA19}"/>
          </ac:spMkLst>
        </pc:spChg>
        <pc:spChg chg="add mod">
          <ac:chgData name="Lison RAMBLIERE" userId="3b1d87e2-7411-4bbb-a9d4-3b0dfba2fbdf" providerId="ADAL" clId="{68B982A4-A6A9-4E27-8350-F10C0935AC09}" dt="2022-07-07T10:18:25.781" v="13231" actId="1076"/>
          <ac:spMkLst>
            <pc:docMk/>
            <pc:sldMk cId="2303688011" sldId="356"/>
            <ac:spMk id="7" creationId="{866AA623-267E-4C7C-ADCC-2DD000D863E4}"/>
          </ac:spMkLst>
        </pc:spChg>
        <pc:spChg chg="add del">
          <ac:chgData name="Lison RAMBLIERE" userId="3b1d87e2-7411-4bbb-a9d4-3b0dfba2fbdf" providerId="ADAL" clId="{68B982A4-A6A9-4E27-8350-F10C0935AC09}" dt="2022-07-05T09:08:55.862" v="8813" actId="478"/>
          <ac:spMkLst>
            <pc:docMk/>
            <pc:sldMk cId="2303688011" sldId="356"/>
            <ac:spMk id="7" creationId="{AC508CC1-BE65-4396-BB88-32E76DD7E97F}"/>
          </ac:spMkLst>
        </pc:spChg>
        <pc:graphicFrameChg chg="add del">
          <ac:chgData name="Lison RAMBLIERE" userId="3b1d87e2-7411-4bbb-a9d4-3b0dfba2fbdf" providerId="ADAL" clId="{68B982A4-A6A9-4E27-8350-F10C0935AC09}" dt="2022-07-05T09:08:55.862" v="8813" actId="478"/>
          <ac:graphicFrameMkLst>
            <pc:docMk/>
            <pc:sldMk cId="2303688011" sldId="356"/>
            <ac:graphicFrameMk id="6" creationId="{0952F3E4-4E5F-4836-9D48-F36D252C4ABC}"/>
          </ac:graphicFrameMkLst>
        </pc:graphicFrameChg>
        <pc:graphicFrameChg chg="add mod">
          <ac:chgData name="Lison RAMBLIERE" userId="3b1d87e2-7411-4bbb-a9d4-3b0dfba2fbdf" providerId="ADAL" clId="{68B982A4-A6A9-4E27-8350-F10C0935AC09}" dt="2022-07-07T10:16:57.716" v="13185" actId="571"/>
          <ac:graphicFrameMkLst>
            <pc:docMk/>
            <pc:sldMk cId="2303688011" sldId="356"/>
            <ac:graphicFrameMk id="6" creationId="{D8BDB245-5911-47F6-ACBD-98A4023E3F3E}"/>
          </ac:graphicFrameMkLst>
        </pc:graphicFrameChg>
        <pc:graphicFrameChg chg="add mod modGraphic">
          <ac:chgData name="Lison RAMBLIERE" userId="3b1d87e2-7411-4bbb-a9d4-3b0dfba2fbdf" providerId="ADAL" clId="{68B982A4-A6A9-4E27-8350-F10C0935AC09}" dt="2022-07-07T10:18:19.723" v="13229" actId="1076"/>
          <ac:graphicFrameMkLst>
            <pc:docMk/>
            <pc:sldMk cId="2303688011" sldId="356"/>
            <ac:graphicFrameMk id="8" creationId="{A87E666F-63DB-4D3A-AA62-A26AD162EA01}"/>
          </ac:graphicFrameMkLst>
        </pc:graphicFrameChg>
      </pc:sldChg>
      <pc:sldChg chg="addSp delSp modSp add ord">
        <pc:chgData name="Lison RAMBLIERE" userId="3b1d87e2-7411-4bbb-a9d4-3b0dfba2fbdf" providerId="ADAL" clId="{68B982A4-A6A9-4E27-8350-F10C0935AC09}" dt="2022-07-07T10:15:28.054" v="13162" actId="20577"/>
        <pc:sldMkLst>
          <pc:docMk/>
          <pc:sldMk cId="2951236934" sldId="357"/>
        </pc:sldMkLst>
        <pc:spChg chg="mod">
          <ac:chgData name="Lison RAMBLIERE" userId="3b1d87e2-7411-4bbb-a9d4-3b0dfba2fbdf" providerId="ADAL" clId="{68B982A4-A6A9-4E27-8350-F10C0935AC09}" dt="2022-07-07T10:15:28.054" v="13162" actId="20577"/>
          <ac:spMkLst>
            <pc:docMk/>
            <pc:sldMk cId="2951236934" sldId="357"/>
            <ac:spMk id="2" creationId="{1B037EAD-EFC4-4BED-A227-7949D3D3807A}"/>
          </ac:spMkLst>
        </pc:spChg>
        <pc:spChg chg="mod">
          <ac:chgData name="Lison RAMBLIERE" userId="3b1d87e2-7411-4bbb-a9d4-3b0dfba2fbdf" providerId="ADAL" clId="{68B982A4-A6A9-4E27-8350-F10C0935AC09}" dt="2022-07-04T13:14:10.332" v="5479" actId="20577"/>
          <ac:spMkLst>
            <pc:docMk/>
            <pc:sldMk cId="2951236934" sldId="357"/>
            <ac:spMk id="3" creationId="{FACCFCB2-25B7-4AFF-B191-689C0D8BCA9B}"/>
          </ac:spMkLst>
        </pc:spChg>
        <pc:spChg chg="add del">
          <ac:chgData name="Lison RAMBLIERE" userId="3b1d87e2-7411-4bbb-a9d4-3b0dfba2fbdf" providerId="ADAL" clId="{68B982A4-A6A9-4E27-8350-F10C0935AC09}" dt="2022-07-05T08:56:45.559" v="8423"/>
          <ac:spMkLst>
            <pc:docMk/>
            <pc:sldMk cId="2951236934" sldId="357"/>
            <ac:spMk id="12" creationId="{F6FDA724-B926-4631-B900-C3824A829C30}"/>
          </ac:spMkLst>
        </pc:spChg>
        <pc:spChg chg="add del">
          <ac:chgData name="Lison RAMBLIERE" userId="3b1d87e2-7411-4bbb-a9d4-3b0dfba2fbdf" providerId="ADAL" clId="{68B982A4-A6A9-4E27-8350-F10C0935AC09}" dt="2022-07-05T08:56:45.559" v="8423"/>
          <ac:spMkLst>
            <pc:docMk/>
            <pc:sldMk cId="2951236934" sldId="357"/>
            <ac:spMk id="13" creationId="{107C5B8A-9CFA-4C04-9E22-6BDC491D7B1E}"/>
          </ac:spMkLst>
        </pc:spChg>
        <pc:spChg chg="add del">
          <ac:chgData name="Lison RAMBLIERE" userId="3b1d87e2-7411-4bbb-a9d4-3b0dfba2fbdf" providerId="ADAL" clId="{68B982A4-A6A9-4E27-8350-F10C0935AC09}" dt="2022-07-05T08:56:45.559" v="8423"/>
          <ac:spMkLst>
            <pc:docMk/>
            <pc:sldMk cId="2951236934" sldId="357"/>
            <ac:spMk id="14" creationId="{9D0F8A4C-EC55-46B3-953A-4A9CD03D5052}"/>
          </ac:spMkLst>
        </pc:spChg>
        <pc:spChg chg="add">
          <ac:chgData name="Lison RAMBLIERE" userId="3b1d87e2-7411-4bbb-a9d4-3b0dfba2fbdf" providerId="ADAL" clId="{68B982A4-A6A9-4E27-8350-F10C0935AC09}" dt="2022-07-05T08:59:38.199" v="8552"/>
          <ac:spMkLst>
            <pc:docMk/>
            <pc:sldMk cId="2951236934" sldId="357"/>
            <ac:spMk id="19" creationId="{41446BD8-EC09-4E58-AB21-DE6F4EB199B1}"/>
          </ac:spMkLst>
        </pc:spChg>
        <pc:spChg chg="add">
          <ac:chgData name="Lison RAMBLIERE" userId="3b1d87e2-7411-4bbb-a9d4-3b0dfba2fbdf" providerId="ADAL" clId="{68B982A4-A6A9-4E27-8350-F10C0935AC09}" dt="2022-07-05T08:59:38.199" v="8552"/>
          <ac:spMkLst>
            <pc:docMk/>
            <pc:sldMk cId="2951236934" sldId="357"/>
            <ac:spMk id="21" creationId="{7DD8E470-54D2-4C22-8EF3-A68EE0B4EDBA}"/>
          </ac:spMkLst>
        </pc:spChg>
        <pc:spChg chg="add">
          <ac:chgData name="Lison RAMBLIERE" userId="3b1d87e2-7411-4bbb-a9d4-3b0dfba2fbdf" providerId="ADAL" clId="{68B982A4-A6A9-4E27-8350-F10C0935AC09}" dt="2022-07-05T08:59:43.583" v="8554"/>
          <ac:spMkLst>
            <pc:docMk/>
            <pc:sldMk cId="2951236934" sldId="357"/>
            <ac:spMk id="26" creationId="{531FF622-EBC0-4B0C-B293-EBE55807058C}"/>
          </ac:spMkLst>
        </pc:spChg>
        <pc:spChg chg="add">
          <ac:chgData name="Lison RAMBLIERE" userId="3b1d87e2-7411-4bbb-a9d4-3b0dfba2fbdf" providerId="ADAL" clId="{68B982A4-A6A9-4E27-8350-F10C0935AC09}" dt="2022-07-05T08:59:43.583" v="8554"/>
          <ac:spMkLst>
            <pc:docMk/>
            <pc:sldMk cId="2951236934" sldId="357"/>
            <ac:spMk id="28" creationId="{D95E4C53-0063-4BFC-8A5A-45403009096C}"/>
          </ac:spMkLst>
        </pc:spChg>
        <pc:spChg chg="add del mod">
          <ac:chgData name="Lison RAMBLIERE" userId="3b1d87e2-7411-4bbb-a9d4-3b0dfba2fbdf" providerId="ADAL" clId="{68B982A4-A6A9-4E27-8350-F10C0935AC09}" dt="2022-07-07T10:12:46.425" v="13087" actId="478"/>
          <ac:spMkLst>
            <pc:docMk/>
            <pc:sldMk cId="2951236934" sldId="357"/>
            <ac:spMk id="31" creationId="{AA1C09A8-673C-4DB2-ADBB-A7A580C58BF8}"/>
          </ac:spMkLst>
        </pc:spChg>
        <pc:grpChg chg="add del mod">
          <ac:chgData name="Lison RAMBLIERE" userId="3b1d87e2-7411-4bbb-a9d4-3b0dfba2fbdf" providerId="ADAL" clId="{68B982A4-A6A9-4E27-8350-F10C0935AC09}" dt="2022-07-07T10:13:48.402" v="13108"/>
          <ac:grpSpMkLst>
            <pc:docMk/>
            <pc:sldMk cId="2951236934" sldId="357"/>
            <ac:grpSpMk id="5" creationId="{30613E46-7170-40DD-937B-36C98CD2296E}"/>
          </ac:grpSpMkLst>
        </pc:grpChg>
        <pc:grpChg chg="add mod">
          <ac:chgData name="Lison RAMBLIERE" userId="3b1d87e2-7411-4bbb-a9d4-3b0dfba2fbdf" providerId="ADAL" clId="{68B982A4-A6A9-4E27-8350-F10C0935AC09}" dt="2022-07-05T08:59:42.112" v="8553"/>
          <ac:grpSpMkLst>
            <pc:docMk/>
            <pc:sldMk cId="2951236934" sldId="357"/>
            <ac:grpSpMk id="15" creationId="{200B72AB-22EC-40FC-A387-73A475B8C54E}"/>
          </ac:grpSpMkLst>
        </pc:grpChg>
        <pc:grpChg chg="add mod">
          <ac:chgData name="Lison RAMBLIERE" userId="3b1d87e2-7411-4bbb-a9d4-3b0dfba2fbdf" providerId="ADAL" clId="{68B982A4-A6A9-4E27-8350-F10C0935AC09}" dt="2022-07-05T08:59:42.112" v="8553"/>
          <ac:grpSpMkLst>
            <pc:docMk/>
            <pc:sldMk cId="2951236934" sldId="357"/>
            <ac:grpSpMk id="16" creationId="{0CA353E0-1318-4D37-82C7-66E44A0B6D05}"/>
          </ac:grpSpMkLst>
        </pc:grpChg>
        <pc:grpChg chg="add mod">
          <ac:chgData name="Lison RAMBLIERE" userId="3b1d87e2-7411-4bbb-a9d4-3b0dfba2fbdf" providerId="ADAL" clId="{68B982A4-A6A9-4E27-8350-F10C0935AC09}" dt="2022-07-05T08:59:42.112" v="8553"/>
          <ac:grpSpMkLst>
            <pc:docMk/>
            <pc:sldMk cId="2951236934" sldId="357"/>
            <ac:grpSpMk id="18" creationId="{884EBA88-E9FF-420F-BEC2-0BF3381EB06A}"/>
          </ac:grpSpMkLst>
        </pc:grpChg>
        <pc:grpChg chg="add mod">
          <ac:chgData name="Lison RAMBLIERE" userId="3b1d87e2-7411-4bbb-a9d4-3b0dfba2fbdf" providerId="ADAL" clId="{68B982A4-A6A9-4E27-8350-F10C0935AC09}" dt="2022-07-05T08:59:43.599" v="8555"/>
          <ac:grpSpMkLst>
            <pc:docMk/>
            <pc:sldMk cId="2951236934" sldId="357"/>
            <ac:grpSpMk id="22" creationId="{B29A7CBD-5F30-4E9E-B1DC-E7742614247D}"/>
          </ac:grpSpMkLst>
        </pc:grpChg>
        <pc:grpChg chg="add mod">
          <ac:chgData name="Lison RAMBLIERE" userId="3b1d87e2-7411-4bbb-a9d4-3b0dfba2fbdf" providerId="ADAL" clId="{68B982A4-A6A9-4E27-8350-F10C0935AC09}" dt="2022-07-05T08:59:43.599" v="8555"/>
          <ac:grpSpMkLst>
            <pc:docMk/>
            <pc:sldMk cId="2951236934" sldId="357"/>
            <ac:grpSpMk id="23" creationId="{ADDC1995-ADD6-4174-9C2A-AF5E7E1E2E26}"/>
          </ac:grpSpMkLst>
        </pc:grpChg>
        <pc:grpChg chg="add mod">
          <ac:chgData name="Lison RAMBLIERE" userId="3b1d87e2-7411-4bbb-a9d4-3b0dfba2fbdf" providerId="ADAL" clId="{68B982A4-A6A9-4E27-8350-F10C0935AC09}" dt="2022-07-05T08:59:43.599" v="8555"/>
          <ac:grpSpMkLst>
            <pc:docMk/>
            <pc:sldMk cId="2951236934" sldId="357"/>
            <ac:grpSpMk id="25" creationId="{DC1D827B-F5F1-4AA1-AF72-7052FB9208E8}"/>
          </ac:grpSpMkLst>
        </pc:grpChg>
        <pc:picChg chg="add">
          <ac:chgData name="Lison RAMBLIERE" userId="3b1d87e2-7411-4bbb-a9d4-3b0dfba2fbdf" providerId="ADAL" clId="{68B982A4-A6A9-4E27-8350-F10C0935AC09}" dt="2022-07-05T08:59:38.199" v="8552"/>
          <ac:picMkLst>
            <pc:docMk/>
            <pc:sldMk cId="2951236934" sldId="357"/>
            <ac:picMk id="17" creationId="{83AF4020-0BAC-463B-B925-A2E07C3EC4B9}"/>
          </ac:picMkLst>
        </pc:picChg>
        <pc:picChg chg="add">
          <ac:chgData name="Lison RAMBLIERE" userId="3b1d87e2-7411-4bbb-a9d4-3b0dfba2fbdf" providerId="ADAL" clId="{68B982A4-A6A9-4E27-8350-F10C0935AC09}" dt="2022-07-05T08:59:38.199" v="8552"/>
          <ac:picMkLst>
            <pc:docMk/>
            <pc:sldMk cId="2951236934" sldId="357"/>
            <ac:picMk id="20" creationId="{C76835EB-6D18-4566-B4C6-8A0065BC1EAF}"/>
          </ac:picMkLst>
        </pc:picChg>
        <pc:picChg chg="add">
          <ac:chgData name="Lison RAMBLIERE" userId="3b1d87e2-7411-4bbb-a9d4-3b0dfba2fbdf" providerId="ADAL" clId="{68B982A4-A6A9-4E27-8350-F10C0935AC09}" dt="2022-07-05T08:59:43.583" v="8554"/>
          <ac:picMkLst>
            <pc:docMk/>
            <pc:sldMk cId="2951236934" sldId="357"/>
            <ac:picMk id="24" creationId="{8E98FCC3-B6B4-4893-B687-4571926A4C06}"/>
          </ac:picMkLst>
        </pc:picChg>
        <pc:picChg chg="add">
          <ac:chgData name="Lison RAMBLIERE" userId="3b1d87e2-7411-4bbb-a9d4-3b0dfba2fbdf" providerId="ADAL" clId="{68B982A4-A6A9-4E27-8350-F10C0935AC09}" dt="2022-07-05T08:59:43.583" v="8554"/>
          <ac:picMkLst>
            <pc:docMk/>
            <pc:sldMk cId="2951236934" sldId="357"/>
            <ac:picMk id="27" creationId="{0C5FA02E-C396-44DA-A883-D94B1D712725}"/>
          </ac:picMkLst>
        </pc:picChg>
        <pc:picChg chg="add del mod modCrop">
          <ac:chgData name="Lison RAMBLIERE" userId="3b1d87e2-7411-4bbb-a9d4-3b0dfba2fbdf" providerId="ADAL" clId="{68B982A4-A6A9-4E27-8350-F10C0935AC09}" dt="2022-07-07T10:14:08.731" v="13117"/>
          <ac:picMkLst>
            <pc:docMk/>
            <pc:sldMk cId="2951236934" sldId="357"/>
            <ac:picMk id="29" creationId="{D5739AE9-3B06-44C6-8F6B-CB6D12C44AE5}"/>
          </ac:picMkLst>
        </pc:picChg>
        <pc:picChg chg="add del mod modCrop">
          <ac:chgData name="Lison RAMBLIERE" userId="3b1d87e2-7411-4bbb-a9d4-3b0dfba2fbdf" providerId="ADAL" clId="{68B982A4-A6A9-4E27-8350-F10C0935AC09}" dt="2022-07-07T10:12:50.569" v="13088" actId="478"/>
          <ac:picMkLst>
            <pc:docMk/>
            <pc:sldMk cId="2951236934" sldId="357"/>
            <ac:picMk id="30" creationId="{55A85DEB-7066-4BDE-9FBB-5E6A133D41EA}"/>
          </ac:picMkLst>
        </pc:picChg>
        <pc:picChg chg="add del mod modCrop">
          <ac:chgData name="Lison RAMBLIERE" userId="3b1d87e2-7411-4bbb-a9d4-3b0dfba2fbdf" providerId="ADAL" clId="{68B982A4-A6A9-4E27-8350-F10C0935AC09}" dt="2022-07-07T10:14:08.731" v="13117"/>
          <ac:picMkLst>
            <pc:docMk/>
            <pc:sldMk cId="2951236934" sldId="357"/>
            <ac:picMk id="32" creationId="{DDD510F1-9D27-434C-85DB-3A52EA65A708}"/>
          </ac:picMkLst>
        </pc:picChg>
      </pc:sldChg>
      <pc:sldChg chg="addSp delSp modSp add">
        <pc:chgData name="Lison RAMBLIERE" userId="3b1d87e2-7411-4bbb-a9d4-3b0dfba2fbdf" providerId="ADAL" clId="{68B982A4-A6A9-4E27-8350-F10C0935AC09}" dt="2022-07-07T10:27:15.313" v="13415" actId="1076"/>
        <pc:sldMkLst>
          <pc:docMk/>
          <pc:sldMk cId="2463703416" sldId="358"/>
        </pc:sldMkLst>
        <pc:spChg chg="mod">
          <ac:chgData name="Lison RAMBLIERE" userId="3b1d87e2-7411-4bbb-a9d4-3b0dfba2fbdf" providerId="ADAL" clId="{68B982A4-A6A9-4E27-8350-F10C0935AC09}" dt="2022-07-07T10:27:12.202" v="13414" actId="1076"/>
          <ac:spMkLst>
            <pc:docMk/>
            <pc:sldMk cId="2463703416" sldId="358"/>
            <ac:spMk id="2" creationId="{8C116AFE-63C3-4895-9529-170CAF707876}"/>
          </ac:spMkLst>
        </pc:spChg>
        <pc:spChg chg="mod">
          <ac:chgData name="Lison RAMBLIERE" userId="3b1d87e2-7411-4bbb-a9d4-3b0dfba2fbdf" providerId="ADAL" clId="{68B982A4-A6A9-4E27-8350-F10C0935AC09}" dt="2022-07-05T09:56:46.784" v="9682"/>
          <ac:spMkLst>
            <pc:docMk/>
            <pc:sldMk cId="2463703416" sldId="358"/>
            <ac:spMk id="3" creationId="{A810FF12-E084-4E62-B862-0A3CD2A4CFB9}"/>
          </ac:spMkLst>
        </pc:spChg>
        <pc:spChg chg="add del">
          <ac:chgData name="Lison RAMBLIERE" userId="3b1d87e2-7411-4bbb-a9d4-3b0dfba2fbdf" providerId="ADAL" clId="{68B982A4-A6A9-4E27-8350-F10C0935AC09}" dt="2022-07-05T09:42:29.585" v="9489"/>
          <ac:spMkLst>
            <pc:docMk/>
            <pc:sldMk cId="2463703416" sldId="358"/>
            <ac:spMk id="6" creationId="{0B9CA0B6-4021-4749-9313-A78B6C80A8DB}"/>
          </ac:spMkLst>
        </pc:spChg>
        <pc:spChg chg="add mod">
          <ac:chgData name="Lison RAMBLIERE" userId="3b1d87e2-7411-4bbb-a9d4-3b0dfba2fbdf" providerId="ADAL" clId="{68B982A4-A6A9-4E27-8350-F10C0935AC09}" dt="2022-07-07T10:27:07.948" v="13412" actId="1076"/>
          <ac:spMkLst>
            <pc:docMk/>
            <pc:sldMk cId="2463703416" sldId="358"/>
            <ac:spMk id="7" creationId="{686385D4-281A-43D4-8342-D47E23868FF3}"/>
          </ac:spMkLst>
        </pc:spChg>
        <pc:spChg chg="add mod">
          <ac:chgData name="Lison RAMBLIERE" userId="3b1d87e2-7411-4bbb-a9d4-3b0dfba2fbdf" providerId="ADAL" clId="{68B982A4-A6A9-4E27-8350-F10C0935AC09}" dt="2022-07-07T10:27:15.313" v="13415" actId="1076"/>
          <ac:spMkLst>
            <pc:docMk/>
            <pc:sldMk cId="2463703416" sldId="358"/>
            <ac:spMk id="8" creationId="{55936C11-15FA-405C-BABD-9CA76EEA2CC6}"/>
          </ac:spMkLst>
        </pc:spChg>
        <pc:picChg chg="add mod">
          <ac:chgData name="Lison RAMBLIERE" userId="3b1d87e2-7411-4bbb-a9d4-3b0dfba2fbdf" providerId="ADAL" clId="{68B982A4-A6A9-4E27-8350-F10C0935AC09}" dt="2022-07-07T10:27:10.249" v="13413" actId="1076"/>
          <ac:picMkLst>
            <pc:docMk/>
            <pc:sldMk cId="2463703416" sldId="358"/>
            <ac:picMk id="5" creationId="{71D5FE1E-8376-4A66-A3FC-4811368558F1}"/>
          </ac:picMkLst>
        </pc:picChg>
      </pc:sldChg>
      <pc:sldChg chg="addSp delSp modSp add ord addCm delCm">
        <pc:chgData name="Lison RAMBLIERE" userId="3b1d87e2-7411-4bbb-a9d4-3b0dfba2fbdf" providerId="ADAL" clId="{68B982A4-A6A9-4E27-8350-F10C0935AC09}" dt="2022-07-07T10:19:13.234" v="13239" actId="1076"/>
        <pc:sldMkLst>
          <pc:docMk/>
          <pc:sldMk cId="973125813" sldId="359"/>
        </pc:sldMkLst>
        <pc:spChg chg="mod">
          <ac:chgData name="Lison RAMBLIERE" userId="3b1d87e2-7411-4bbb-a9d4-3b0dfba2fbdf" providerId="ADAL" clId="{68B982A4-A6A9-4E27-8350-F10C0935AC09}" dt="2022-07-07T10:19:10.963" v="13238" actId="1076"/>
          <ac:spMkLst>
            <pc:docMk/>
            <pc:sldMk cId="973125813" sldId="359"/>
            <ac:spMk id="2" creationId="{51F56A66-A612-408C-888B-D66F5B291778}"/>
          </ac:spMkLst>
        </pc:spChg>
        <pc:spChg chg="mod">
          <ac:chgData name="Lison RAMBLIERE" userId="3b1d87e2-7411-4bbb-a9d4-3b0dfba2fbdf" providerId="ADAL" clId="{68B982A4-A6A9-4E27-8350-F10C0935AC09}" dt="2022-07-05T09:19:50.110" v="9164" actId="1076"/>
          <ac:spMkLst>
            <pc:docMk/>
            <pc:sldMk cId="973125813" sldId="359"/>
            <ac:spMk id="3" creationId="{3FB748AF-75A2-4FD0-BCD5-6C037532D8BB}"/>
          </ac:spMkLst>
        </pc:spChg>
        <pc:spChg chg="add mod">
          <ac:chgData name="Lison RAMBLIERE" userId="3b1d87e2-7411-4bbb-a9d4-3b0dfba2fbdf" providerId="ADAL" clId="{68B982A4-A6A9-4E27-8350-F10C0935AC09}" dt="2022-07-05T09:19:41.532" v="9161" actId="1076"/>
          <ac:spMkLst>
            <pc:docMk/>
            <pc:sldMk cId="973125813" sldId="359"/>
            <ac:spMk id="7" creationId="{12B69909-AB7B-4739-B0D2-DBF799DCEEA9}"/>
          </ac:spMkLst>
        </pc:spChg>
        <pc:spChg chg="add">
          <ac:chgData name="Lison RAMBLIERE" userId="3b1d87e2-7411-4bbb-a9d4-3b0dfba2fbdf" providerId="ADAL" clId="{68B982A4-A6A9-4E27-8350-F10C0935AC09}" dt="2022-07-04T13:20:38.138" v="5723"/>
          <ac:spMkLst>
            <pc:docMk/>
            <pc:sldMk cId="973125813" sldId="359"/>
            <ac:spMk id="8" creationId="{88A821F7-53CE-4354-A17B-5C26CA49E5F6}"/>
          </ac:spMkLst>
        </pc:spChg>
        <pc:spChg chg="add">
          <ac:chgData name="Lison RAMBLIERE" userId="3b1d87e2-7411-4bbb-a9d4-3b0dfba2fbdf" providerId="ADAL" clId="{68B982A4-A6A9-4E27-8350-F10C0935AC09}" dt="2022-07-04T13:20:38.138" v="5723"/>
          <ac:spMkLst>
            <pc:docMk/>
            <pc:sldMk cId="973125813" sldId="359"/>
            <ac:spMk id="9" creationId="{ADCDE39A-5E24-4DE8-9497-DE920F543617}"/>
          </ac:spMkLst>
        </pc:spChg>
        <pc:spChg chg="add">
          <ac:chgData name="Lison RAMBLIERE" userId="3b1d87e2-7411-4bbb-a9d4-3b0dfba2fbdf" providerId="ADAL" clId="{68B982A4-A6A9-4E27-8350-F10C0935AC09}" dt="2022-07-04T13:20:38.138" v="5723"/>
          <ac:spMkLst>
            <pc:docMk/>
            <pc:sldMk cId="973125813" sldId="359"/>
            <ac:spMk id="10" creationId="{1C268B9E-3318-4711-BCAC-FCB4D6736AD6}"/>
          </ac:spMkLst>
        </pc:spChg>
        <pc:spChg chg="add del">
          <ac:chgData name="Lison RAMBLIERE" userId="3b1d87e2-7411-4bbb-a9d4-3b0dfba2fbdf" providerId="ADAL" clId="{68B982A4-A6A9-4E27-8350-F10C0935AC09}" dt="2022-07-05T09:13:59.160" v="9036"/>
          <ac:spMkLst>
            <pc:docMk/>
            <pc:sldMk cId="973125813" sldId="359"/>
            <ac:spMk id="11" creationId="{F4926ABA-8FC6-4DBA-821B-7123F4A3C820}"/>
          </ac:spMkLst>
        </pc:spChg>
        <pc:spChg chg="add">
          <ac:chgData name="Lison RAMBLIERE" userId="3b1d87e2-7411-4bbb-a9d4-3b0dfba2fbdf" providerId="ADAL" clId="{68B982A4-A6A9-4E27-8350-F10C0935AC09}" dt="2022-07-04T13:20:44.025" v="5724"/>
          <ac:spMkLst>
            <pc:docMk/>
            <pc:sldMk cId="973125813" sldId="359"/>
            <ac:spMk id="13" creationId="{F4CF2013-0188-42C5-9C73-F0361C499FE7}"/>
          </ac:spMkLst>
        </pc:spChg>
        <pc:spChg chg="add">
          <ac:chgData name="Lison RAMBLIERE" userId="3b1d87e2-7411-4bbb-a9d4-3b0dfba2fbdf" providerId="ADAL" clId="{68B982A4-A6A9-4E27-8350-F10C0935AC09}" dt="2022-07-04T13:20:44.025" v="5724"/>
          <ac:spMkLst>
            <pc:docMk/>
            <pc:sldMk cId="973125813" sldId="359"/>
            <ac:spMk id="14" creationId="{2882AE81-DFF8-4E85-94F2-E9F90BEB201D}"/>
          </ac:spMkLst>
        </pc:spChg>
        <pc:spChg chg="add">
          <ac:chgData name="Lison RAMBLIERE" userId="3b1d87e2-7411-4bbb-a9d4-3b0dfba2fbdf" providerId="ADAL" clId="{68B982A4-A6A9-4E27-8350-F10C0935AC09}" dt="2022-07-04T13:20:44.025" v="5724"/>
          <ac:spMkLst>
            <pc:docMk/>
            <pc:sldMk cId="973125813" sldId="359"/>
            <ac:spMk id="15" creationId="{BC21DFA4-3F75-4A92-B186-4FB0C90A95D1}"/>
          </ac:spMkLst>
        </pc:spChg>
        <pc:spChg chg="add">
          <ac:chgData name="Lison RAMBLIERE" userId="3b1d87e2-7411-4bbb-a9d4-3b0dfba2fbdf" providerId="ADAL" clId="{68B982A4-A6A9-4E27-8350-F10C0935AC09}" dt="2022-07-04T13:20:44.025" v="5724"/>
          <ac:spMkLst>
            <pc:docMk/>
            <pc:sldMk cId="973125813" sldId="359"/>
            <ac:spMk id="16" creationId="{148F6A8F-3AB0-4213-940D-623D967256F1}"/>
          </ac:spMkLst>
        </pc:spChg>
        <pc:grpChg chg="add mod">
          <ac:chgData name="Lison RAMBLIERE" userId="3b1d87e2-7411-4bbb-a9d4-3b0dfba2fbdf" providerId="ADAL" clId="{68B982A4-A6A9-4E27-8350-F10C0935AC09}" dt="2022-07-04T13:20:54.234" v="5728" actId="164"/>
          <ac:grpSpMkLst>
            <pc:docMk/>
            <pc:sldMk cId="973125813" sldId="359"/>
            <ac:grpSpMk id="5" creationId="{6BCA29E6-5DEB-4419-8267-644D1450C6B5}"/>
          </ac:grpSpMkLst>
        </pc:grpChg>
        <pc:grpChg chg="add mod">
          <ac:chgData name="Lison RAMBLIERE" userId="3b1d87e2-7411-4bbb-a9d4-3b0dfba2fbdf" providerId="ADAL" clId="{68B982A4-A6A9-4E27-8350-F10C0935AC09}" dt="2022-07-04T13:20:38.138" v="5723"/>
          <ac:grpSpMkLst>
            <pc:docMk/>
            <pc:sldMk cId="973125813" sldId="359"/>
            <ac:grpSpMk id="6" creationId="{9F1208EB-9E3C-41BF-8065-C0922B7CCD77}"/>
          </ac:grpSpMkLst>
        </pc:grpChg>
        <pc:grpChg chg="add mod">
          <ac:chgData name="Lison RAMBLIERE" userId="3b1d87e2-7411-4bbb-a9d4-3b0dfba2fbdf" providerId="ADAL" clId="{68B982A4-A6A9-4E27-8350-F10C0935AC09}" dt="2022-07-04T13:20:44.960" v="5725"/>
          <ac:grpSpMkLst>
            <pc:docMk/>
            <pc:sldMk cId="973125813" sldId="359"/>
            <ac:grpSpMk id="11" creationId="{65A6F231-1239-4267-869C-AAF26DFF59B6}"/>
          </ac:grpSpMkLst>
        </pc:grpChg>
        <pc:grpChg chg="add mod">
          <ac:chgData name="Lison RAMBLIERE" userId="3b1d87e2-7411-4bbb-a9d4-3b0dfba2fbdf" providerId="ADAL" clId="{68B982A4-A6A9-4E27-8350-F10C0935AC09}" dt="2022-07-04T13:20:44.960" v="5725"/>
          <ac:grpSpMkLst>
            <pc:docMk/>
            <pc:sldMk cId="973125813" sldId="359"/>
            <ac:grpSpMk id="12" creationId="{11789F64-0632-4550-A0A2-B835D0EF92D9}"/>
          </ac:grpSpMkLst>
        </pc:grpChg>
        <pc:grpChg chg="add del mod">
          <ac:chgData name="Lison RAMBLIERE" userId="3b1d87e2-7411-4bbb-a9d4-3b0dfba2fbdf" providerId="ADAL" clId="{68B982A4-A6A9-4E27-8350-F10C0935AC09}" dt="2022-07-05T09:19:27.887" v="9154" actId="478"/>
          <ac:grpSpMkLst>
            <pc:docMk/>
            <pc:sldMk cId="973125813" sldId="359"/>
            <ac:grpSpMk id="12" creationId="{3667FBF1-3EC8-47D2-A654-C034086851F5}"/>
          </ac:grpSpMkLst>
        </pc:grpChg>
        <pc:grpChg chg="add mod">
          <ac:chgData name="Lison RAMBLIERE" userId="3b1d87e2-7411-4bbb-a9d4-3b0dfba2fbdf" providerId="ADAL" clId="{68B982A4-A6A9-4E27-8350-F10C0935AC09}" dt="2022-07-04T13:20:54.234" v="5728" actId="164"/>
          <ac:grpSpMkLst>
            <pc:docMk/>
            <pc:sldMk cId="973125813" sldId="359"/>
            <ac:grpSpMk id="17" creationId="{7F0A5400-DFC6-4F16-8EF8-958065269EF5}"/>
          </ac:grpSpMkLst>
        </pc:grpChg>
        <pc:grpChg chg="add mod">
          <ac:chgData name="Lison RAMBLIERE" userId="3b1d87e2-7411-4bbb-a9d4-3b0dfba2fbdf" providerId="ADAL" clId="{68B982A4-A6A9-4E27-8350-F10C0935AC09}" dt="2022-07-07T10:19:13.234" v="13239" actId="1076"/>
          <ac:grpSpMkLst>
            <pc:docMk/>
            <pc:sldMk cId="973125813" sldId="359"/>
            <ac:grpSpMk id="22" creationId="{86368748-971E-4C02-9558-7982E42167A8}"/>
          </ac:grpSpMkLst>
        </pc:grpChg>
        <pc:picChg chg="add">
          <ac:chgData name="Lison RAMBLIERE" userId="3b1d87e2-7411-4bbb-a9d4-3b0dfba2fbdf" providerId="ADAL" clId="{68B982A4-A6A9-4E27-8350-F10C0935AC09}" dt="2022-07-04T13:20:47.612" v="5726"/>
          <ac:picMkLst>
            <pc:docMk/>
            <pc:sldMk cId="973125813" sldId="359"/>
            <ac:picMk id="18" creationId="{F901F8E0-082F-467A-8F9A-4F60C284D4AE}"/>
          </ac:picMkLst>
        </pc:picChg>
        <pc:picChg chg="add">
          <ac:chgData name="Lison RAMBLIERE" userId="3b1d87e2-7411-4bbb-a9d4-3b0dfba2fbdf" providerId="ADAL" clId="{68B982A4-A6A9-4E27-8350-F10C0935AC09}" dt="2022-07-04T13:20:47.612" v="5726"/>
          <ac:picMkLst>
            <pc:docMk/>
            <pc:sldMk cId="973125813" sldId="359"/>
            <ac:picMk id="19" creationId="{62CB768C-21F0-48A0-9963-DFF23C0A3F8E}"/>
          </ac:picMkLst>
        </pc:picChg>
        <pc:picChg chg="add">
          <ac:chgData name="Lison RAMBLIERE" userId="3b1d87e2-7411-4bbb-a9d4-3b0dfba2fbdf" providerId="ADAL" clId="{68B982A4-A6A9-4E27-8350-F10C0935AC09}" dt="2022-07-04T13:20:47.612" v="5726"/>
          <ac:picMkLst>
            <pc:docMk/>
            <pc:sldMk cId="973125813" sldId="359"/>
            <ac:picMk id="20" creationId="{5B177D41-E50B-4E80-A51F-88B2A5548D4F}"/>
          </ac:picMkLst>
        </pc:picChg>
        <pc:picChg chg="add">
          <ac:chgData name="Lison RAMBLIERE" userId="3b1d87e2-7411-4bbb-a9d4-3b0dfba2fbdf" providerId="ADAL" clId="{68B982A4-A6A9-4E27-8350-F10C0935AC09}" dt="2022-07-04T13:20:47.612" v="5726"/>
          <ac:picMkLst>
            <pc:docMk/>
            <pc:sldMk cId="973125813" sldId="359"/>
            <ac:picMk id="21" creationId="{3E509AFB-5073-4786-8E1B-AFFF89B80F98}"/>
          </ac:picMkLst>
        </pc:picChg>
        <pc:picChg chg="add mod modCrop">
          <ac:chgData name="Lison RAMBLIERE" userId="3b1d87e2-7411-4bbb-a9d4-3b0dfba2fbdf" providerId="ADAL" clId="{68B982A4-A6A9-4E27-8350-F10C0935AC09}" dt="2022-07-05T09:19:09.750" v="9147" actId="1076"/>
          <ac:picMkLst>
            <pc:docMk/>
            <pc:sldMk cId="973125813" sldId="359"/>
            <ac:picMk id="23" creationId="{4ED6510B-D802-49D9-B20B-7F8883A1E37C}"/>
          </ac:picMkLst>
        </pc:picChg>
        <pc:picChg chg="add mod modCrop">
          <ac:chgData name="Lison RAMBLIERE" userId="3b1d87e2-7411-4bbb-a9d4-3b0dfba2fbdf" providerId="ADAL" clId="{68B982A4-A6A9-4E27-8350-F10C0935AC09}" dt="2022-07-05T09:19:12.570" v="9148" actId="1076"/>
          <ac:picMkLst>
            <pc:docMk/>
            <pc:sldMk cId="973125813" sldId="359"/>
            <ac:picMk id="24" creationId="{D5F5C4D3-96C1-4530-87A0-59C2C8A81FBE}"/>
          </ac:picMkLst>
        </pc:picChg>
        <pc:picChg chg="add mod modCrop">
          <ac:chgData name="Lison RAMBLIERE" userId="3b1d87e2-7411-4bbb-a9d4-3b0dfba2fbdf" providerId="ADAL" clId="{68B982A4-A6A9-4E27-8350-F10C0935AC09}" dt="2022-07-05T09:15:28.004" v="9056" actId="164"/>
          <ac:picMkLst>
            <pc:docMk/>
            <pc:sldMk cId="973125813" sldId="359"/>
            <ac:picMk id="25" creationId="{6502D70B-B072-4CCC-B851-B758A27647E5}"/>
          </ac:picMkLst>
        </pc:picChg>
      </pc:sldChg>
      <pc:sldChg chg="modSp add">
        <pc:chgData name="Lison RAMBLIERE" userId="3b1d87e2-7411-4bbb-a9d4-3b0dfba2fbdf" providerId="ADAL" clId="{68B982A4-A6A9-4E27-8350-F10C0935AC09}" dt="2022-07-07T10:28:13.670" v="13421" actId="1076"/>
        <pc:sldMkLst>
          <pc:docMk/>
          <pc:sldMk cId="3948494134" sldId="360"/>
        </pc:sldMkLst>
        <pc:spChg chg="mod">
          <ac:chgData name="Lison RAMBLIERE" userId="3b1d87e2-7411-4bbb-a9d4-3b0dfba2fbdf" providerId="ADAL" clId="{68B982A4-A6A9-4E27-8350-F10C0935AC09}" dt="2022-07-07T10:28:13.670" v="13421" actId="1076"/>
          <ac:spMkLst>
            <pc:docMk/>
            <pc:sldMk cId="3948494134" sldId="360"/>
            <ac:spMk id="2" creationId="{051CD8DB-ACE6-460B-8A43-EB0C03222076}"/>
          </ac:spMkLst>
        </pc:spChg>
        <pc:spChg chg="mod">
          <ac:chgData name="Lison RAMBLIERE" userId="3b1d87e2-7411-4bbb-a9d4-3b0dfba2fbdf" providerId="ADAL" clId="{68B982A4-A6A9-4E27-8350-F10C0935AC09}" dt="2022-07-05T10:40:00.261" v="10237" actId="20577"/>
          <ac:spMkLst>
            <pc:docMk/>
            <pc:sldMk cId="3948494134" sldId="360"/>
            <ac:spMk id="3" creationId="{C763ED3E-40A5-4BE2-993D-883C3D54AA18}"/>
          </ac:spMkLst>
        </pc:spChg>
      </pc:sldChg>
      <pc:sldChg chg="addSp delSp modSp add ord">
        <pc:chgData name="Lison RAMBLIERE" userId="3b1d87e2-7411-4bbb-a9d4-3b0dfba2fbdf" providerId="ADAL" clId="{68B982A4-A6A9-4E27-8350-F10C0935AC09}" dt="2022-07-07T10:06:03.871" v="12952" actId="1076"/>
        <pc:sldMkLst>
          <pc:docMk/>
          <pc:sldMk cId="2794165577" sldId="361"/>
        </pc:sldMkLst>
        <pc:spChg chg="mod">
          <ac:chgData name="Lison RAMBLIERE" userId="3b1d87e2-7411-4bbb-a9d4-3b0dfba2fbdf" providerId="ADAL" clId="{68B982A4-A6A9-4E27-8350-F10C0935AC09}" dt="2022-07-07T10:06:03.871" v="12952" actId="1076"/>
          <ac:spMkLst>
            <pc:docMk/>
            <pc:sldMk cId="2794165577" sldId="361"/>
            <ac:spMk id="2" creationId="{552F17AC-FF5E-4C83-8F61-F2B5CDF6DBF6}"/>
          </ac:spMkLst>
        </pc:spChg>
        <pc:spChg chg="mod">
          <ac:chgData name="Lison RAMBLIERE" userId="3b1d87e2-7411-4bbb-a9d4-3b0dfba2fbdf" providerId="ADAL" clId="{68B982A4-A6A9-4E27-8350-F10C0935AC09}" dt="2022-07-04T13:29:09.615" v="6207" actId="20577"/>
          <ac:spMkLst>
            <pc:docMk/>
            <pc:sldMk cId="2794165577" sldId="361"/>
            <ac:spMk id="3" creationId="{C1579582-1314-4884-BD82-72877BDBB643}"/>
          </ac:spMkLst>
        </pc:spChg>
        <pc:picChg chg="add del mod modCrop">
          <ac:chgData name="Lison RAMBLIERE" userId="3b1d87e2-7411-4bbb-a9d4-3b0dfba2fbdf" providerId="ADAL" clId="{68B982A4-A6A9-4E27-8350-F10C0935AC09}" dt="2022-07-07T10:05:40.173" v="12940" actId="478"/>
          <ac:picMkLst>
            <pc:docMk/>
            <pc:sldMk cId="2794165577" sldId="361"/>
            <ac:picMk id="6" creationId="{24A57650-115B-449C-A8CE-28BA42A8E350}"/>
          </ac:picMkLst>
        </pc:picChg>
      </pc:sldChg>
      <pc:sldChg chg="addSp modSp add">
        <pc:chgData name="Lison RAMBLIERE" userId="3b1d87e2-7411-4bbb-a9d4-3b0dfba2fbdf" providerId="ADAL" clId="{68B982A4-A6A9-4E27-8350-F10C0935AC09}" dt="2022-07-07T10:05:27.077" v="12935" actId="1076"/>
        <pc:sldMkLst>
          <pc:docMk/>
          <pc:sldMk cId="2342125200" sldId="362"/>
        </pc:sldMkLst>
        <pc:spChg chg="mod">
          <ac:chgData name="Lison RAMBLIERE" userId="3b1d87e2-7411-4bbb-a9d4-3b0dfba2fbdf" providerId="ADAL" clId="{68B982A4-A6A9-4E27-8350-F10C0935AC09}" dt="2022-07-07T10:05:24.153" v="12934" actId="14100"/>
          <ac:spMkLst>
            <pc:docMk/>
            <pc:sldMk cId="2342125200" sldId="362"/>
            <ac:spMk id="2" creationId="{EB44B486-821F-4B1F-B290-76BD74A51594}"/>
          </ac:spMkLst>
        </pc:spChg>
        <pc:grpChg chg="add mod">
          <ac:chgData name="Lison RAMBLIERE" userId="3b1d87e2-7411-4bbb-a9d4-3b0dfba2fbdf" providerId="ADAL" clId="{68B982A4-A6A9-4E27-8350-F10C0935AC09}" dt="2022-07-07T10:05:27.077" v="12935" actId="1076"/>
          <ac:grpSpMkLst>
            <pc:docMk/>
            <pc:sldMk cId="2342125200" sldId="362"/>
            <ac:grpSpMk id="12" creationId="{069F8987-6D53-4DAB-867A-2C5533423FBD}"/>
          </ac:grpSpMkLst>
        </pc:grpChg>
        <pc:picChg chg="add mod modCrop">
          <ac:chgData name="Lison RAMBLIERE" userId="3b1d87e2-7411-4bbb-a9d4-3b0dfba2fbdf" providerId="ADAL" clId="{68B982A4-A6A9-4E27-8350-F10C0935AC09}" dt="2022-07-04T13:22:49.124" v="5767" actId="164"/>
          <ac:picMkLst>
            <pc:docMk/>
            <pc:sldMk cId="2342125200" sldId="362"/>
            <ac:picMk id="6" creationId="{E3047879-0838-4C99-8F53-E85B626EDA73}"/>
          </ac:picMkLst>
        </pc:picChg>
        <pc:picChg chg="add mod modCrop">
          <ac:chgData name="Lison RAMBLIERE" userId="3b1d87e2-7411-4bbb-a9d4-3b0dfba2fbdf" providerId="ADAL" clId="{68B982A4-A6A9-4E27-8350-F10C0935AC09}" dt="2022-07-04T13:23:23.544" v="5771" actId="1076"/>
          <ac:picMkLst>
            <pc:docMk/>
            <pc:sldMk cId="2342125200" sldId="362"/>
            <ac:picMk id="8" creationId="{6AD00F17-E63E-43D5-9941-44BA816EB328}"/>
          </ac:picMkLst>
        </pc:picChg>
        <pc:picChg chg="add mod modCrop">
          <ac:chgData name="Lison RAMBLIERE" userId="3b1d87e2-7411-4bbb-a9d4-3b0dfba2fbdf" providerId="ADAL" clId="{68B982A4-A6A9-4E27-8350-F10C0935AC09}" dt="2022-07-04T13:22:53.248" v="5769" actId="1076"/>
          <ac:picMkLst>
            <pc:docMk/>
            <pc:sldMk cId="2342125200" sldId="362"/>
            <ac:picMk id="10" creationId="{431D87A4-325F-41EF-B9AA-D5585E0DCFB7}"/>
          </ac:picMkLst>
        </pc:picChg>
        <pc:picChg chg="add mod modCrop">
          <ac:chgData name="Lison RAMBLIERE" userId="3b1d87e2-7411-4bbb-a9d4-3b0dfba2fbdf" providerId="ADAL" clId="{68B982A4-A6A9-4E27-8350-F10C0935AC09}" dt="2022-07-04T13:23:20.792" v="5770" actId="1076"/>
          <ac:picMkLst>
            <pc:docMk/>
            <pc:sldMk cId="2342125200" sldId="362"/>
            <ac:picMk id="11" creationId="{9FEC1779-0801-4FB4-BF52-C8BDAB78B763}"/>
          </ac:picMkLst>
        </pc:picChg>
      </pc:sldChg>
      <pc:sldChg chg="addSp delSp modSp add">
        <pc:chgData name="Lison RAMBLIERE" userId="3b1d87e2-7411-4bbb-a9d4-3b0dfba2fbdf" providerId="ADAL" clId="{68B982A4-A6A9-4E27-8350-F10C0935AC09}" dt="2022-07-06T15:40:14.126" v="11841" actId="1076"/>
        <pc:sldMkLst>
          <pc:docMk/>
          <pc:sldMk cId="1657685825" sldId="363"/>
        </pc:sldMkLst>
        <pc:spChg chg="mod">
          <ac:chgData name="Lison RAMBLIERE" userId="3b1d87e2-7411-4bbb-a9d4-3b0dfba2fbdf" providerId="ADAL" clId="{68B982A4-A6A9-4E27-8350-F10C0935AC09}" dt="2022-07-06T15:40:04.844" v="11835" actId="2710"/>
          <ac:spMkLst>
            <pc:docMk/>
            <pc:sldMk cId="1657685825" sldId="363"/>
            <ac:spMk id="5" creationId="{6779E5D3-DF7B-4EB0-ACF6-A3E7C965E94D}"/>
          </ac:spMkLst>
        </pc:spChg>
        <pc:spChg chg="add mod">
          <ac:chgData name="Lison RAMBLIERE" userId="3b1d87e2-7411-4bbb-a9d4-3b0dfba2fbdf" providerId="ADAL" clId="{68B982A4-A6A9-4E27-8350-F10C0935AC09}" dt="2022-07-06T15:40:14.126" v="11841" actId="1076"/>
          <ac:spMkLst>
            <pc:docMk/>
            <pc:sldMk cId="1657685825" sldId="363"/>
            <ac:spMk id="8" creationId="{CD586371-96EB-40EB-B0D6-C94DFC5D6A21}"/>
          </ac:spMkLst>
        </pc:spChg>
        <pc:spChg chg="add mod">
          <ac:chgData name="Lison RAMBLIERE" userId="3b1d87e2-7411-4bbb-a9d4-3b0dfba2fbdf" providerId="ADAL" clId="{68B982A4-A6A9-4E27-8350-F10C0935AC09}" dt="2022-07-04T13:58:23.001" v="6574" actId="14100"/>
          <ac:spMkLst>
            <pc:docMk/>
            <pc:sldMk cId="1657685825" sldId="363"/>
            <ac:spMk id="10" creationId="{F39AB140-F212-4773-AA92-D0EF369FE4E3}"/>
          </ac:spMkLst>
        </pc:spChg>
        <pc:spChg chg="add mod">
          <ac:chgData name="Lison RAMBLIERE" userId="3b1d87e2-7411-4bbb-a9d4-3b0dfba2fbdf" providerId="ADAL" clId="{68B982A4-A6A9-4E27-8350-F10C0935AC09}" dt="2022-07-04T13:58:35.425" v="6579" actId="571"/>
          <ac:spMkLst>
            <pc:docMk/>
            <pc:sldMk cId="1657685825" sldId="363"/>
            <ac:spMk id="11" creationId="{63BF9B07-DA73-4EFC-9907-2EB1C77AFC0F}"/>
          </ac:spMkLst>
        </pc:spChg>
        <pc:grpChg chg="add mod">
          <ac:chgData name="Lison RAMBLIERE" userId="3b1d87e2-7411-4bbb-a9d4-3b0dfba2fbdf" providerId="ADAL" clId="{68B982A4-A6A9-4E27-8350-F10C0935AC09}" dt="2022-07-06T15:39:27.229" v="11828" actId="1076"/>
          <ac:grpSpMkLst>
            <pc:docMk/>
            <pc:sldMk cId="1657685825" sldId="363"/>
            <ac:grpSpMk id="6" creationId="{3A16AFA9-A255-4A86-A35E-33A0F6E14AD6}"/>
          </ac:grpSpMkLst>
        </pc:grpChg>
        <pc:grpChg chg="add mod">
          <ac:chgData name="Lison RAMBLIERE" userId="3b1d87e2-7411-4bbb-a9d4-3b0dfba2fbdf" providerId="ADAL" clId="{68B982A4-A6A9-4E27-8350-F10C0935AC09}" dt="2022-07-04T13:57:20.758" v="6553"/>
          <ac:grpSpMkLst>
            <pc:docMk/>
            <pc:sldMk cId="1657685825" sldId="363"/>
            <ac:grpSpMk id="7" creationId="{32843C17-A21A-47CD-82EA-CC30D4C7D7DD}"/>
          </ac:grpSpMkLst>
        </pc:grpChg>
        <pc:picChg chg="del">
          <ac:chgData name="Lison RAMBLIERE" userId="3b1d87e2-7411-4bbb-a9d4-3b0dfba2fbdf" providerId="ADAL" clId="{68B982A4-A6A9-4E27-8350-F10C0935AC09}" dt="2022-07-04T13:28:02.309" v="6130" actId="478"/>
          <ac:picMkLst>
            <pc:docMk/>
            <pc:sldMk cId="1657685825" sldId="363"/>
            <ac:picMk id="6" creationId="{8FA25494-E6E0-4D7F-8546-AEFA2A14B928}"/>
          </ac:picMkLst>
        </pc:picChg>
        <pc:picChg chg="del">
          <ac:chgData name="Lison RAMBLIERE" userId="3b1d87e2-7411-4bbb-a9d4-3b0dfba2fbdf" providerId="ADAL" clId="{68B982A4-A6A9-4E27-8350-F10C0935AC09}" dt="2022-07-04T13:24:27.773" v="5778" actId="478"/>
          <ac:picMkLst>
            <pc:docMk/>
            <pc:sldMk cId="1657685825" sldId="363"/>
            <ac:picMk id="8" creationId="{2C614DF6-8F37-4ADA-8B58-B75F5D531FF7}"/>
          </ac:picMkLst>
        </pc:picChg>
        <pc:picChg chg="add mod">
          <ac:chgData name="Lison RAMBLIERE" userId="3b1d87e2-7411-4bbb-a9d4-3b0dfba2fbdf" providerId="ADAL" clId="{68B982A4-A6A9-4E27-8350-F10C0935AC09}" dt="2022-07-04T16:28:34.416" v="6690" actId="1076"/>
          <ac:picMkLst>
            <pc:docMk/>
            <pc:sldMk cId="1657685825" sldId="363"/>
            <ac:picMk id="9" creationId="{E79FAAA8-D1DF-47A5-A66A-B26B108BCAD6}"/>
          </ac:picMkLst>
        </pc:picChg>
      </pc:sldChg>
      <pc:sldChg chg="modSp add ord">
        <pc:chgData name="Lison RAMBLIERE" userId="3b1d87e2-7411-4bbb-a9d4-3b0dfba2fbdf" providerId="ADAL" clId="{68B982A4-A6A9-4E27-8350-F10C0935AC09}" dt="2022-07-04T16:14:46.453" v="6634" actId="20577"/>
        <pc:sldMkLst>
          <pc:docMk/>
          <pc:sldMk cId="2564218325" sldId="364"/>
        </pc:sldMkLst>
        <pc:spChg chg="mod">
          <ac:chgData name="Lison RAMBLIERE" userId="3b1d87e2-7411-4bbb-a9d4-3b0dfba2fbdf" providerId="ADAL" clId="{68B982A4-A6A9-4E27-8350-F10C0935AC09}" dt="2022-07-04T16:14:46.453" v="6634" actId="20577"/>
          <ac:spMkLst>
            <pc:docMk/>
            <pc:sldMk cId="2564218325" sldId="364"/>
            <ac:spMk id="3" creationId="{C763ED3E-40A5-4BE2-993D-883C3D54AA18}"/>
          </ac:spMkLst>
        </pc:spChg>
      </pc:sldChg>
      <pc:sldChg chg="modSp add">
        <pc:chgData name="Lison RAMBLIERE" userId="3b1d87e2-7411-4bbb-a9d4-3b0dfba2fbdf" providerId="ADAL" clId="{68B982A4-A6A9-4E27-8350-F10C0935AC09}" dt="2022-07-04T16:14:51.438" v="6647" actId="20577"/>
        <pc:sldMkLst>
          <pc:docMk/>
          <pc:sldMk cId="4081684444" sldId="365"/>
        </pc:sldMkLst>
        <pc:spChg chg="mod">
          <ac:chgData name="Lison RAMBLIERE" userId="3b1d87e2-7411-4bbb-a9d4-3b0dfba2fbdf" providerId="ADAL" clId="{68B982A4-A6A9-4E27-8350-F10C0935AC09}" dt="2022-07-04T16:14:51.438" v="6647" actId="20577"/>
          <ac:spMkLst>
            <pc:docMk/>
            <pc:sldMk cId="4081684444" sldId="365"/>
            <ac:spMk id="3" creationId="{C763ED3E-40A5-4BE2-993D-883C3D54AA18}"/>
          </ac:spMkLst>
        </pc:spChg>
      </pc:sldChg>
      <pc:sldChg chg="addSp delSp modSp add ord modTransition">
        <pc:chgData name="Lison RAMBLIERE" userId="3b1d87e2-7411-4bbb-a9d4-3b0dfba2fbdf" providerId="ADAL" clId="{68B982A4-A6A9-4E27-8350-F10C0935AC09}" dt="2022-07-07T10:08:06.469" v="12995"/>
        <pc:sldMkLst>
          <pc:docMk/>
          <pc:sldMk cId="1848795321" sldId="366"/>
        </pc:sldMkLst>
        <pc:spChg chg="mod">
          <ac:chgData name="Lison RAMBLIERE" userId="3b1d87e2-7411-4bbb-a9d4-3b0dfba2fbdf" providerId="ADAL" clId="{68B982A4-A6A9-4E27-8350-F10C0935AC09}" dt="2022-07-07T10:07:43.659" v="12991" actId="20577"/>
          <ac:spMkLst>
            <pc:docMk/>
            <pc:sldMk cId="1848795321" sldId="366"/>
            <ac:spMk id="4" creationId="{D9A9A337-DCBE-451A-837D-31A159B04A50}"/>
          </ac:spMkLst>
        </pc:spChg>
        <pc:spChg chg="add del mod">
          <ac:chgData name="Lison RAMBLIERE" userId="3b1d87e2-7411-4bbb-a9d4-3b0dfba2fbdf" providerId="ADAL" clId="{68B982A4-A6A9-4E27-8350-F10C0935AC09}" dt="2022-07-07T10:06:50.683" v="12972" actId="478"/>
          <ac:spMkLst>
            <pc:docMk/>
            <pc:sldMk cId="1848795321" sldId="366"/>
            <ac:spMk id="8" creationId="{7E16CF6D-BD5F-46B3-80C8-340C7CF85140}"/>
          </ac:spMkLst>
        </pc:spChg>
        <pc:spChg chg="mod">
          <ac:chgData name="Lison RAMBLIERE" userId="3b1d87e2-7411-4bbb-a9d4-3b0dfba2fbdf" providerId="ADAL" clId="{68B982A4-A6A9-4E27-8350-F10C0935AC09}" dt="2022-07-07T10:07:23.961" v="12983" actId="14100"/>
          <ac:spMkLst>
            <pc:docMk/>
            <pc:sldMk cId="1848795321" sldId="366"/>
            <ac:spMk id="10" creationId="{2F1EBD4C-B066-4B4A-A713-EFAF7B4CC166}"/>
          </ac:spMkLst>
        </pc:spChg>
        <pc:spChg chg="add mod">
          <ac:chgData name="Lison RAMBLIERE" userId="3b1d87e2-7411-4bbb-a9d4-3b0dfba2fbdf" providerId="ADAL" clId="{68B982A4-A6A9-4E27-8350-F10C0935AC09}" dt="2022-07-07T10:07:09.345" v="12979" actId="1076"/>
          <ac:spMkLst>
            <pc:docMk/>
            <pc:sldMk cId="1848795321" sldId="366"/>
            <ac:spMk id="11" creationId="{92C1FA29-D117-44DB-A893-51CFD217DABA}"/>
          </ac:spMkLst>
        </pc:spChg>
        <pc:spChg chg="del">
          <ac:chgData name="Lison RAMBLIERE" userId="3b1d87e2-7411-4bbb-a9d4-3b0dfba2fbdf" providerId="ADAL" clId="{68B982A4-A6A9-4E27-8350-F10C0935AC09}" dt="2022-07-05T07:50:40.094" v="7005" actId="478"/>
          <ac:spMkLst>
            <pc:docMk/>
            <pc:sldMk cId="1848795321" sldId="366"/>
            <ac:spMk id="11" creationId="{9A239ADD-C8CB-4F0D-8265-8CCDBB4E4707}"/>
          </ac:spMkLst>
        </pc:spChg>
        <pc:spChg chg="add mod">
          <ac:chgData name="Lison RAMBLIERE" userId="3b1d87e2-7411-4bbb-a9d4-3b0dfba2fbdf" providerId="ADAL" clId="{68B982A4-A6A9-4E27-8350-F10C0935AC09}" dt="2022-07-07T10:07:51.739" v="12994" actId="1076"/>
          <ac:spMkLst>
            <pc:docMk/>
            <pc:sldMk cId="1848795321" sldId="366"/>
            <ac:spMk id="18" creationId="{A8886DE7-0D39-4C0B-91E4-BD0FDDEAA695}"/>
          </ac:spMkLst>
        </pc:spChg>
        <pc:spChg chg="del">
          <ac:chgData name="Lison RAMBLIERE" userId="3b1d87e2-7411-4bbb-a9d4-3b0dfba2fbdf" providerId="ADAL" clId="{68B982A4-A6A9-4E27-8350-F10C0935AC09}" dt="2022-07-05T07:50:03.523" v="6936" actId="478"/>
          <ac:spMkLst>
            <pc:docMk/>
            <pc:sldMk cId="1848795321" sldId="366"/>
            <ac:spMk id="19" creationId="{836C8DBC-FBE5-441F-B4BF-9BB06C56355D}"/>
          </ac:spMkLst>
        </pc:spChg>
        <pc:spChg chg="del mod">
          <ac:chgData name="Lison RAMBLIERE" userId="3b1d87e2-7411-4bbb-a9d4-3b0dfba2fbdf" providerId="ADAL" clId="{68B982A4-A6A9-4E27-8350-F10C0935AC09}" dt="2022-07-07T10:06:48.367" v="12970" actId="478"/>
          <ac:spMkLst>
            <pc:docMk/>
            <pc:sldMk cId="1848795321" sldId="366"/>
            <ac:spMk id="20" creationId="{9C1064A4-0539-4BBC-B902-4A1B43845896}"/>
          </ac:spMkLst>
        </pc:spChg>
        <pc:spChg chg="del mod">
          <ac:chgData name="Lison RAMBLIERE" userId="3b1d87e2-7411-4bbb-a9d4-3b0dfba2fbdf" providerId="ADAL" clId="{68B982A4-A6A9-4E27-8350-F10C0935AC09}" dt="2022-07-07T10:06:54.125" v="12975" actId="478"/>
          <ac:spMkLst>
            <pc:docMk/>
            <pc:sldMk cId="1848795321" sldId="366"/>
            <ac:spMk id="21" creationId="{25BBBF66-EB33-48CE-A3E6-6B0F3C20EF68}"/>
          </ac:spMkLst>
        </pc:spChg>
        <pc:grpChg chg="mod">
          <ac:chgData name="Lison RAMBLIERE" userId="3b1d87e2-7411-4bbb-a9d4-3b0dfba2fbdf" providerId="ADAL" clId="{68B982A4-A6A9-4E27-8350-F10C0935AC09}" dt="2022-07-07T10:07:41.007" v="12990" actId="1076"/>
          <ac:grpSpMkLst>
            <pc:docMk/>
            <pc:sldMk cId="1848795321" sldId="366"/>
            <ac:grpSpMk id="7" creationId="{C53EDA18-73DA-477D-83E6-C16687D1734B}"/>
          </ac:grpSpMkLst>
        </pc:grpChg>
        <pc:grpChg chg="del">
          <ac:chgData name="Lison RAMBLIERE" userId="3b1d87e2-7411-4bbb-a9d4-3b0dfba2fbdf" providerId="ADAL" clId="{68B982A4-A6A9-4E27-8350-F10C0935AC09}" dt="2022-07-05T07:50:38.627" v="7004" actId="478"/>
          <ac:grpSpMkLst>
            <pc:docMk/>
            <pc:sldMk cId="1848795321" sldId="366"/>
            <ac:grpSpMk id="13" creationId="{21827289-0518-4569-AFB3-14422EB3B397}"/>
          </ac:grpSpMkLst>
        </pc:grpChg>
        <pc:graphicFrameChg chg="del mod">
          <ac:chgData name="Lison RAMBLIERE" userId="3b1d87e2-7411-4bbb-a9d4-3b0dfba2fbdf" providerId="ADAL" clId="{68B982A4-A6A9-4E27-8350-F10C0935AC09}" dt="2022-07-07T10:06:55.475" v="12976" actId="478"/>
          <ac:graphicFrameMkLst>
            <pc:docMk/>
            <pc:sldMk cId="1848795321" sldId="366"/>
            <ac:graphicFrameMk id="2" creationId="{DB78163D-548A-4140-997D-E181FFC2560A}"/>
          </ac:graphicFrameMkLst>
        </pc:graphicFrameChg>
        <pc:picChg chg="mod">
          <ac:chgData name="Lison RAMBLIERE" userId="3b1d87e2-7411-4bbb-a9d4-3b0dfba2fbdf" providerId="ADAL" clId="{68B982A4-A6A9-4E27-8350-F10C0935AC09}" dt="2022-07-07T10:07:28.053" v="12984" actId="14100"/>
          <ac:picMkLst>
            <pc:docMk/>
            <pc:sldMk cId="1848795321" sldId="366"/>
            <ac:picMk id="9" creationId="{7536A1A4-A20B-4C78-B017-F3329DC0F045}"/>
          </ac:picMkLst>
        </pc:picChg>
      </pc:sldChg>
      <pc:sldChg chg="addSp delSp modSp add modAnim">
        <pc:chgData name="Lison RAMBLIERE" userId="3b1d87e2-7411-4bbb-a9d4-3b0dfba2fbdf" providerId="ADAL" clId="{68B982A4-A6A9-4E27-8350-F10C0935AC09}" dt="2022-07-07T10:26:29.549" v="13405"/>
        <pc:sldMkLst>
          <pc:docMk/>
          <pc:sldMk cId="281756936" sldId="367"/>
        </pc:sldMkLst>
        <pc:spChg chg="add del mod">
          <ac:chgData name="Lison RAMBLIERE" userId="3b1d87e2-7411-4bbb-a9d4-3b0dfba2fbdf" providerId="ADAL" clId="{68B982A4-A6A9-4E27-8350-F10C0935AC09}" dt="2022-07-05T08:22:25.014" v="8004" actId="478"/>
          <ac:spMkLst>
            <pc:docMk/>
            <pc:sldMk cId="281756936" sldId="367"/>
            <ac:spMk id="2" creationId="{A657BE73-4006-451C-B8A2-22467A1543E8}"/>
          </ac:spMkLst>
        </pc:spChg>
        <pc:spChg chg="mod">
          <ac:chgData name="Lison RAMBLIERE" userId="3b1d87e2-7411-4bbb-a9d4-3b0dfba2fbdf" providerId="ADAL" clId="{68B982A4-A6A9-4E27-8350-F10C0935AC09}" dt="2022-07-05T15:38:21.509" v="11703" actId="20577"/>
          <ac:spMkLst>
            <pc:docMk/>
            <pc:sldMk cId="281756936" sldId="367"/>
            <ac:spMk id="4" creationId="{D9A9A337-DCBE-451A-837D-31A159B04A50}"/>
          </ac:spMkLst>
        </pc:spChg>
        <pc:spChg chg="add del mod">
          <ac:chgData name="Lison RAMBLIERE" userId="3b1d87e2-7411-4bbb-a9d4-3b0dfba2fbdf" providerId="ADAL" clId="{68B982A4-A6A9-4E27-8350-F10C0935AC09}" dt="2022-07-05T08:19:29.368" v="7894" actId="478"/>
          <ac:spMkLst>
            <pc:docMk/>
            <pc:sldMk cId="281756936" sldId="367"/>
            <ac:spMk id="5" creationId="{90462330-EC94-4543-9D3B-31944BBD6EC9}"/>
          </ac:spMkLst>
        </pc:spChg>
        <pc:spChg chg="add del mod">
          <ac:chgData name="Lison RAMBLIERE" userId="3b1d87e2-7411-4bbb-a9d4-3b0dfba2fbdf" providerId="ADAL" clId="{68B982A4-A6A9-4E27-8350-F10C0935AC09}" dt="2022-07-05T08:19:36.627" v="7897" actId="478"/>
          <ac:spMkLst>
            <pc:docMk/>
            <pc:sldMk cId="281756936" sldId="367"/>
            <ac:spMk id="7" creationId="{F50F9332-5DD6-4437-9CCD-2F9575FFD499}"/>
          </ac:spMkLst>
        </pc:spChg>
        <pc:spChg chg="add del mod">
          <ac:chgData name="Lison RAMBLIERE" userId="3b1d87e2-7411-4bbb-a9d4-3b0dfba2fbdf" providerId="ADAL" clId="{68B982A4-A6A9-4E27-8350-F10C0935AC09}" dt="2022-07-05T08:19:38.419" v="7898" actId="478"/>
          <ac:spMkLst>
            <pc:docMk/>
            <pc:sldMk cId="281756936" sldId="367"/>
            <ac:spMk id="8" creationId="{EF3D96F1-B813-49BB-8657-FD974C402577}"/>
          </ac:spMkLst>
        </pc:spChg>
        <pc:spChg chg="add del mod">
          <ac:chgData name="Lison RAMBLIERE" userId="3b1d87e2-7411-4bbb-a9d4-3b0dfba2fbdf" providerId="ADAL" clId="{68B982A4-A6A9-4E27-8350-F10C0935AC09}" dt="2022-07-05T08:19:34.465" v="7896" actId="478"/>
          <ac:spMkLst>
            <pc:docMk/>
            <pc:sldMk cId="281756936" sldId="367"/>
            <ac:spMk id="9" creationId="{83509A91-895B-41EE-8765-2B1EED656194}"/>
          </ac:spMkLst>
        </pc:spChg>
        <pc:spChg chg="add mod">
          <ac:chgData name="Lison RAMBLIERE" userId="3b1d87e2-7411-4bbb-a9d4-3b0dfba2fbdf" providerId="ADAL" clId="{68B982A4-A6A9-4E27-8350-F10C0935AC09}" dt="2022-07-07T10:10:54.023" v="13062" actId="1076"/>
          <ac:spMkLst>
            <pc:docMk/>
            <pc:sldMk cId="281756936" sldId="367"/>
            <ac:spMk id="11" creationId="{F5103D3D-223B-496E-B3EB-0B7A29ADF9A3}"/>
          </ac:spMkLst>
        </pc:spChg>
        <pc:spChg chg="del mod">
          <ac:chgData name="Lison RAMBLIERE" userId="3b1d87e2-7411-4bbb-a9d4-3b0dfba2fbdf" providerId="ADAL" clId="{68B982A4-A6A9-4E27-8350-F10C0935AC09}" dt="2022-07-05T08:19:40.876" v="7900" actId="478"/>
          <ac:spMkLst>
            <pc:docMk/>
            <pc:sldMk cId="281756936" sldId="367"/>
            <ac:spMk id="19" creationId="{836C8DBC-FBE5-441F-B4BF-9BB06C56355D}"/>
          </ac:spMkLst>
        </pc:spChg>
        <pc:spChg chg="del">
          <ac:chgData name="Lison RAMBLIERE" userId="3b1d87e2-7411-4bbb-a9d4-3b0dfba2fbdf" providerId="ADAL" clId="{68B982A4-A6A9-4E27-8350-F10C0935AC09}" dt="2022-07-05T08:16:20.460" v="7799" actId="478"/>
          <ac:spMkLst>
            <pc:docMk/>
            <pc:sldMk cId="281756936" sldId="367"/>
            <ac:spMk id="22" creationId="{BC8DC775-AFB1-4089-A250-067A7B4378C5}"/>
          </ac:spMkLst>
        </pc:spChg>
        <pc:spChg chg="add del">
          <ac:chgData name="Lison RAMBLIERE" userId="3b1d87e2-7411-4bbb-a9d4-3b0dfba2fbdf" providerId="ADAL" clId="{68B982A4-A6A9-4E27-8350-F10C0935AC09}" dt="2022-07-05T08:24:46.842" v="8034"/>
          <ac:spMkLst>
            <pc:docMk/>
            <pc:sldMk cId="281756936" sldId="367"/>
            <ac:spMk id="23" creationId="{D20293A1-15F1-4F43-B828-C4B097FF3110}"/>
          </ac:spMkLst>
        </pc:spChg>
        <pc:spChg chg="add del">
          <ac:chgData name="Lison RAMBLIERE" userId="3b1d87e2-7411-4bbb-a9d4-3b0dfba2fbdf" providerId="ADAL" clId="{68B982A4-A6A9-4E27-8350-F10C0935AC09}" dt="2022-07-05T08:24:46.341" v="8033"/>
          <ac:spMkLst>
            <pc:docMk/>
            <pc:sldMk cId="281756936" sldId="367"/>
            <ac:spMk id="24" creationId="{8CA7B40A-8C7B-4348-A06F-90E96F183CBC}"/>
          </ac:spMkLst>
        </pc:spChg>
        <pc:spChg chg="add del">
          <ac:chgData name="Lison RAMBLIERE" userId="3b1d87e2-7411-4bbb-a9d4-3b0dfba2fbdf" providerId="ADAL" clId="{68B982A4-A6A9-4E27-8350-F10C0935AC09}" dt="2022-07-05T08:24:49.379" v="8036"/>
          <ac:spMkLst>
            <pc:docMk/>
            <pc:sldMk cId="281756936" sldId="367"/>
            <ac:spMk id="27" creationId="{0FA023D8-19E2-4A01-BD08-20C5D9A8F66F}"/>
          </ac:spMkLst>
        </pc:spChg>
        <pc:spChg chg="mod">
          <ac:chgData name="Lison RAMBLIERE" userId="3b1d87e2-7411-4bbb-a9d4-3b0dfba2fbdf" providerId="ADAL" clId="{68B982A4-A6A9-4E27-8350-F10C0935AC09}" dt="2022-07-07T10:14:21.754" v="13125" actId="2710"/>
          <ac:spMkLst>
            <pc:docMk/>
            <pc:sldMk cId="281756936" sldId="367"/>
            <ac:spMk id="28" creationId="{DE1B524A-F3D9-4A94-B21F-BE27980D9D9A}"/>
          </ac:spMkLst>
        </pc:spChg>
        <pc:spChg chg="mod">
          <ac:chgData name="Lison RAMBLIERE" userId="3b1d87e2-7411-4bbb-a9d4-3b0dfba2fbdf" providerId="ADAL" clId="{68B982A4-A6A9-4E27-8350-F10C0935AC09}" dt="2022-07-07T10:25:46.910" v="13390" actId="1076"/>
          <ac:spMkLst>
            <pc:docMk/>
            <pc:sldMk cId="281756936" sldId="367"/>
            <ac:spMk id="29" creationId="{F836FD82-87E2-4D04-B38F-49EB95224C3C}"/>
          </ac:spMkLst>
        </pc:spChg>
        <pc:spChg chg="del">
          <ac:chgData name="Lison RAMBLIERE" userId="3b1d87e2-7411-4bbb-a9d4-3b0dfba2fbdf" providerId="ADAL" clId="{68B982A4-A6A9-4E27-8350-F10C0935AC09}" dt="2022-07-05T08:16:21.138" v="7800" actId="478"/>
          <ac:spMkLst>
            <pc:docMk/>
            <pc:sldMk cId="281756936" sldId="367"/>
            <ac:spMk id="30" creationId="{224BB6DA-862F-4CED-B85D-1C91D3EBBA61}"/>
          </ac:spMkLst>
        </pc:spChg>
        <pc:spChg chg="add mod">
          <ac:chgData name="Lison RAMBLIERE" userId="3b1d87e2-7411-4bbb-a9d4-3b0dfba2fbdf" providerId="ADAL" clId="{68B982A4-A6A9-4E27-8350-F10C0935AC09}" dt="2022-07-05T08:55:03.239" v="8413" actId="1076"/>
          <ac:spMkLst>
            <pc:docMk/>
            <pc:sldMk cId="281756936" sldId="367"/>
            <ac:spMk id="31" creationId="{5BB2D4DE-A693-4D3D-AE66-2CFEB91146B2}"/>
          </ac:spMkLst>
        </pc:spChg>
        <pc:spChg chg="add mod">
          <ac:chgData name="Lison RAMBLIERE" userId="3b1d87e2-7411-4bbb-a9d4-3b0dfba2fbdf" providerId="ADAL" clId="{68B982A4-A6A9-4E27-8350-F10C0935AC09}" dt="2022-07-05T08:54:58.833" v="8411" actId="1076"/>
          <ac:spMkLst>
            <pc:docMk/>
            <pc:sldMk cId="281756936" sldId="367"/>
            <ac:spMk id="32" creationId="{1D4D0CAA-DBBB-442C-9F59-327E5F72E4A5}"/>
          </ac:spMkLst>
        </pc:spChg>
        <pc:grpChg chg="add mod">
          <ac:chgData name="Lison RAMBLIERE" userId="3b1d87e2-7411-4bbb-a9d4-3b0dfba2fbdf" providerId="ADAL" clId="{68B982A4-A6A9-4E27-8350-F10C0935AC09}" dt="2022-07-07T10:26:16.992" v="13404" actId="1076"/>
          <ac:grpSpMkLst>
            <pc:docMk/>
            <pc:sldMk cId="281756936" sldId="367"/>
            <ac:grpSpMk id="12" creationId="{512A1F18-E287-4FB9-A773-2C6F7A231171}"/>
          </ac:grpSpMkLst>
        </pc:grpChg>
        <pc:grpChg chg="add del mod">
          <ac:chgData name="Lison RAMBLIERE" userId="3b1d87e2-7411-4bbb-a9d4-3b0dfba2fbdf" providerId="ADAL" clId="{68B982A4-A6A9-4E27-8350-F10C0935AC09}" dt="2022-07-05T08:23:36.725" v="8016"/>
          <ac:grpSpMkLst>
            <pc:docMk/>
            <pc:sldMk cId="281756936" sldId="367"/>
            <ac:grpSpMk id="12" creationId="{DEBB0E37-F044-4D1D-8FFF-89ADC1A8DC7D}"/>
          </ac:grpSpMkLst>
        </pc:grpChg>
        <pc:graphicFrameChg chg="add del mod modGraphic">
          <ac:chgData name="Lison RAMBLIERE" userId="3b1d87e2-7411-4bbb-a9d4-3b0dfba2fbdf" providerId="ADAL" clId="{68B982A4-A6A9-4E27-8350-F10C0935AC09}" dt="2022-07-05T08:55:01.273" v="8412" actId="1076"/>
          <ac:graphicFrameMkLst>
            <pc:docMk/>
            <pc:sldMk cId="281756936" sldId="367"/>
            <ac:graphicFrameMk id="25" creationId="{159B0E4A-2040-47AA-A626-DFFDAB99D68E}"/>
          </ac:graphicFrameMkLst>
        </pc:graphicFrameChg>
        <pc:picChg chg="del">
          <ac:chgData name="Lison RAMBLIERE" userId="3b1d87e2-7411-4bbb-a9d4-3b0dfba2fbdf" providerId="ADAL" clId="{68B982A4-A6A9-4E27-8350-F10C0935AC09}" dt="2022-07-05T08:16:21.786" v="7801" actId="478"/>
          <ac:picMkLst>
            <pc:docMk/>
            <pc:sldMk cId="281756936" sldId="367"/>
            <ac:picMk id="15" creationId="{2D53198A-7A13-4BF4-BCB7-AA69563AF1F7}"/>
          </ac:picMkLst>
        </pc:picChg>
        <pc:picChg chg="del">
          <ac:chgData name="Lison RAMBLIERE" userId="3b1d87e2-7411-4bbb-a9d4-3b0dfba2fbdf" providerId="ADAL" clId="{68B982A4-A6A9-4E27-8350-F10C0935AC09}" dt="2022-07-05T08:17:40.840" v="7856" actId="478"/>
          <ac:picMkLst>
            <pc:docMk/>
            <pc:sldMk cId="281756936" sldId="367"/>
            <ac:picMk id="18" creationId="{1A186DFB-7B11-4E95-9A7F-C6EDFB8B5955}"/>
          </ac:picMkLst>
        </pc:picChg>
        <pc:picChg chg="add mod">
          <ac:chgData name="Lison RAMBLIERE" userId="3b1d87e2-7411-4bbb-a9d4-3b0dfba2fbdf" providerId="ADAL" clId="{68B982A4-A6A9-4E27-8350-F10C0935AC09}" dt="2022-07-07T10:26:11.530" v="13401" actId="1076"/>
          <ac:picMkLst>
            <pc:docMk/>
            <pc:sldMk cId="281756936" sldId="367"/>
            <ac:picMk id="19" creationId="{809F1412-E640-42B2-82E1-6DE443412C1D}"/>
          </ac:picMkLst>
        </pc:picChg>
        <pc:picChg chg="add mod">
          <ac:chgData name="Lison RAMBLIERE" userId="3b1d87e2-7411-4bbb-a9d4-3b0dfba2fbdf" providerId="ADAL" clId="{68B982A4-A6A9-4E27-8350-F10C0935AC09}" dt="2022-07-07T10:26:03.498" v="13396" actId="1076"/>
          <ac:picMkLst>
            <pc:docMk/>
            <pc:sldMk cId="281756936" sldId="367"/>
            <ac:picMk id="20" creationId="{FEB45534-8B05-4DB9-BFA6-A8915F15D0D4}"/>
          </ac:picMkLst>
        </pc:picChg>
        <pc:picChg chg="mod">
          <ac:chgData name="Lison RAMBLIERE" userId="3b1d87e2-7411-4bbb-a9d4-3b0dfba2fbdf" providerId="ADAL" clId="{68B982A4-A6A9-4E27-8350-F10C0935AC09}" dt="2022-07-07T10:25:58.254" v="13393" actId="1076"/>
          <ac:picMkLst>
            <pc:docMk/>
            <pc:sldMk cId="281756936" sldId="367"/>
            <ac:picMk id="26" creationId="{BC8302FA-0B51-477B-B44A-279E3F59887B}"/>
          </ac:picMkLst>
        </pc:picChg>
      </pc:sldChg>
      <pc:sldChg chg="addSp delSp modSp add">
        <pc:chgData name="Lison RAMBLIERE" userId="3b1d87e2-7411-4bbb-a9d4-3b0dfba2fbdf" providerId="ADAL" clId="{68B982A4-A6A9-4E27-8350-F10C0935AC09}" dt="2022-07-05T10:44:52.316" v="10251" actId="1076"/>
        <pc:sldMkLst>
          <pc:docMk/>
          <pc:sldMk cId="1083357034" sldId="368"/>
        </pc:sldMkLst>
        <pc:spChg chg="del">
          <ac:chgData name="Lison RAMBLIERE" userId="3b1d87e2-7411-4bbb-a9d4-3b0dfba2fbdf" providerId="ADAL" clId="{68B982A4-A6A9-4E27-8350-F10C0935AC09}" dt="2022-07-05T09:19:19.474" v="9150" actId="478"/>
          <ac:spMkLst>
            <pc:docMk/>
            <pc:sldMk cId="1083357034" sldId="368"/>
            <ac:spMk id="2" creationId="{51F56A66-A612-408C-888B-D66F5B291778}"/>
          </ac:spMkLst>
        </pc:spChg>
        <pc:spChg chg="mod">
          <ac:chgData name="Lison RAMBLIERE" userId="3b1d87e2-7411-4bbb-a9d4-3b0dfba2fbdf" providerId="ADAL" clId="{68B982A4-A6A9-4E27-8350-F10C0935AC09}" dt="2022-07-05T09:58:36.343" v="9728"/>
          <ac:spMkLst>
            <pc:docMk/>
            <pc:sldMk cId="1083357034" sldId="368"/>
            <ac:spMk id="3" creationId="{3FB748AF-75A2-4FD0-BCD5-6C037532D8BB}"/>
          </ac:spMkLst>
        </pc:spChg>
        <pc:spChg chg="add mod">
          <ac:chgData name="Lison RAMBLIERE" userId="3b1d87e2-7411-4bbb-a9d4-3b0dfba2fbdf" providerId="ADAL" clId="{68B982A4-A6A9-4E27-8350-F10C0935AC09}" dt="2022-07-05T10:38:24.924" v="10133"/>
          <ac:spMkLst>
            <pc:docMk/>
            <pc:sldMk cId="1083357034" sldId="368"/>
            <ac:spMk id="13" creationId="{D8B4A6F3-0CCF-430B-BA96-9FE02A557595}"/>
          </ac:spMkLst>
        </pc:spChg>
        <pc:spChg chg="add del">
          <ac:chgData name="Lison RAMBLIERE" userId="3b1d87e2-7411-4bbb-a9d4-3b0dfba2fbdf" providerId="ADAL" clId="{68B982A4-A6A9-4E27-8350-F10C0935AC09}" dt="2022-07-05T09:27:31.355" v="9190"/>
          <ac:spMkLst>
            <pc:docMk/>
            <pc:sldMk cId="1083357034" sldId="368"/>
            <ac:spMk id="14" creationId="{B2439CE3-8038-4F1E-9F49-833FF3D02666}"/>
          </ac:spMkLst>
        </pc:spChg>
        <pc:spChg chg="add del">
          <ac:chgData name="Lison RAMBLIERE" userId="3b1d87e2-7411-4bbb-a9d4-3b0dfba2fbdf" providerId="ADAL" clId="{68B982A4-A6A9-4E27-8350-F10C0935AC09}" dt="2022-07-05T09:27:31.355" v="9190"/>
          <ac:spMkLst>
            <pc:docMk/>
            <pc:sldMk cId="1083357034" sldId="368"/>
            <ac:spMk id="15" creationId="{445D862D-A676-44BB-A7E1-285BD9E1B6F7}"/>
          </ac:spMkLst>
        </pc:spChg>
        <pc:spChg chg="add del">
          <ac:chgData name="Lison RAMBLIERE" userId="3b1d87e2-7411-4bbb-a9d4-3b0dfba2fbdf" providerId="ADAL" clId="{68B982A4-A6A9-4E27-8350-F10C0935AC09}" dt="2022-07-05T09:27:31.355" v="9190"/>
          <ac:spMkLst>
            <pc:docMk/>
            <pc:sldMk cId="1083357034" sldId="368"/>
            <ac:spMk id="16" creationId="{2E17EA4D-8F20-464F-BD5B-72F17A309214}"/>
          </ac:spMkLst>
        </pc:spChg>
        <pc:grpChg chg="mod">
          <ac:chgData name="Lison RAMBLIERE" userId="3b1d87e2-7411-4bbb-a9d4-3b0dfba2fbdf" providerId="ADAL" clId="{68B982A4-A6A9-4E27-8350-F10C0935AC09}" dt="2022-07-05T09:28:23.507" v="9231" actId="1076"/>
          <ac:grpSpMkLst>
            <pc:docMk/>
            <pc:sldMk cId="1083357034" sldId="368"/>
            <ac:grpSpMk id="12" creationId="{3667FBF1-3EC8-47D2-A654-C034086851F5}"/>
          </ac:grpSpMkLst>
        </pc:grpChg>
        <pc:grpChg chg="del">
          <ac:chgData name="Lison RAMBLIERE" userId="3b1d87e2-7411-4bbb-a9d4-3b0dfba2fbdf" providerId="ADAL" clId="{68B982A4-A6A9-4E27-8350-F10C0935AC09}" dt="2022-07-05T09:20:11.030" v="9167" actId="478"/>
          <ac:grpSpMkLst>
            <pc:docMk/>
            <pc:sldMk cId="1083357034" sldId="368"/>
            <ac:grpSpMk id="22" creationId="{86368748-971E-4C02-9558-7982E42167A8}"/>
          </ac:grpSpMkLst>
        </pc:grpChg>
        <pc:picChg chg="del">
          <ac:chgData name="Lison RAMBLIERE" userId="3b1d87e2-7411-4bbb-a9d4-3b0dfba2fbdf" providerId="ADAL" clId="{68B982A4-A6A9-4E27-8350-F10C0935AC09}" dt="2022-07-05T09:19:25.542" v="9153" actId="478"/>
          <ac:picMkLst>
            <pc:docMk/>
            <pc:sldMk cId="1083357034" sldId="368"/>
            <ac:picMk id="18" creationId="{F901F8E0-082F-467A-8F9A-4F60C284D4AE}"/>
          </ac:picMkLst>
        </pc:picChg>
        <pc:picChg chg="del">
          <ac:chgData name="Lison RAMBLIERE" userId="3b1d87e2-7411-4bbb-a9d4-3b0dfba2fbdf" providerId="ADAL" clId="{68B982A4-A6A9-4E27-8350-F10C0935AC09}" dt="2022-07-05T09:19:23.644" v="9152" actId="478"/>
          <ac:picMkLst>
            <pc:docMk/>
            <pc:sldMk cId="1083357034" sldId="368"/>
            <ac:picMk id="20" creationId="{5B177D41-E50B-4E80-A51F-88B2A5548D4F}"/>
          </ac:picMkLst>
        </pc:picChg>
        <pc:picChg chg="mod modCrop">
          <ac:chgData name="Lison RAMBLIERE" userId="3b1d87e2-7411-4bbb-a9d4-3b0dfba2fbdf" providerId="ADAL" clId="{68B982A4-A6A9-4E27-8350-F10C0935AC09}" dt="2022-07-05T09:26:55.830" v="9183" actId="732"/>
          <ac:picMkLst>
            <pc:docMk/>
            <pc:sldMk cId="1083357034" sldId="368"/>
            <ac:picMk id="23" creationId="{4ED6510B-D802-49D9-B20B-7F8883A1E37C}"/>
          </ac:picMkLst>
        </pc:picChg>
        <pc:picChg chg="mod">
          <ac:chgData name="Lison RAMBLIERE" userId="3b1d87e2-7411-4bbb-a9d4-3b0dfba2fbdf" providerId="ADAL" clId="{68B982A4-A6A9-4E27-8350-F10C0935AC09}" dt="2022-07-05T09:28:25.810" v="9232" actId="1076"/>
          <ac:picMkLst>
            <pc:docMk/>
            <pc:sldMk cId="1083357034" sldId="368"/>
            <ac:picMk id="24" creationId="{D5F5C4D3-96C1-4530-87A0-59C2C8A81FBE}"/>
          </ac:picMkLst>
        </pc:picChg>
        <pc:picChg chg="mod">
          <ac:chgData name="Lison RAMBLIERE" userId="3b1d87e2-7411-4bbb-a9d4-3b0dfba2fbdf" providerId="ADAL" clId="{68B982A4-A6A9-4E27-8350-F10C0935AC09}" dt="2022-07-05T09:28:28.965" v="9233" actId="1076"/>
          <ac:picMkLst>
            <pc:docMk/>
            <pc:sldMk cId="1083357034" sldId="368"/>
            <ac:picMk id="25" creationId="{6502D70B-B072-4CCC-B851-B758A27647E5}"/>
          </ac:picMkLst>
        </pc:picChg>
        <pc:picChg chg="add del mod modCrop">
          <ac:chgData name="Lison RAMBLIERE" userId="3b1d87e2-7411-4bbb-a9d4-3b0dfba2fbdf" providerId="ADAL" clId="{68B982A4-A6A9-4E27-8350-F10C0935AC09}" dt="2022-07-05T09:36:07.883" v="9242" actId="478"/>
          <ac:picMkLst>
            <pc:docMk/>
            <pc:sldMk cId="1083357034" sldId="368"/>
            <ac:picMk id="26" creationId="{E2027576-DB16-48B0-8735-048C413F321C}"/>
          </ac:picMkLst>
        </pc:picChg>
        <pc:picChg chg="add mod modCrop">
          <ac:chgData name="Lison RAMBLIERE" userId="3b1d87e2-7411-4bbb-a9d4-3b0dfba2fbdf" providerId="ADAL" clId="{68B982A4-A6A9-4E27-8350-F10C0935AC09}" dt="2022-07-05T09:36:35.591" v="9248" actId="1076"/>
          <ac:picMkLst>
            <pc:docMk/>
            <pc:sldMk cId="1083357034" sldId="368"/>
            <ac:picMk id="28" creationId="{2D374AB4-A995-415C-A4E6-D0EE2C8BA17F}"/>
          </ac:picMkLst>
        </pc:picChg>
        <pc:picChg chg="add mod modCrop">
          <ac:chgData name="Lison RAMBLIERE" userId="3b1d87e2-7411-4bbb-a9d4-3b0dfba2fbdf" providerId="ADAL" clId="{68B982A4-A6A9-4E27-8350-F10C0935AC09}" dt="2022-07-05T10:44:52.316" v="10251" actId="1076"/>
          <ac:picMkLst>
            <pc:docMk/>
            <pc:sldMk cId="1083357034" sldId="368"/>
            <ac:picMk id="29" creationId="{C3B98A5C-F7B6-472A-A5AE-494FDFCEE18C}"/>
          </ac:picMkLst>
        </pc:picChg>
      </pc:sldChg>
      <pc:sldChg chg="addSp delSp modSp add">
        <pc:chgData name="Lison RAMBLIERE" userId="3b1d87e2-7411-4bbb-a9d4-3b0dfba2fbdf" providerId="ADAL" clId="{68B982A4-A6A9-4E27-8350-F10C0935AC09}" dt="2022-07-07T10:23:14.368" v="13303" actId="1076"/>
        <pc:sldMkLst>
          <pc:docMk/>
          <pc:sldMk cId="391004869" sldId="369"/>
        </pc:sldMkLst>
        <pc:spChg chg="del">
          <ac:chgData name="Lison RAMBLIERE" userId="3b1d87e2-7411-4bbb-a9d4-3b0dfba2fbdf" providerId="ADAL" clId="{68B982A4-A6A9-4E27-8350-F10C0935AC09}" dt="2022-07-05T09:59:02.280" v="9730" actId="478"/>
          <ac:spMkLst>
            <pc:docMk/>
            <pc:sldMk cId="391004869" sldId="369"/>
            <ac:spMk id="2" creationId="{8C116AFE-63C3-4895-9529-170CAF707876}"/>
          </ac:spMkLst>
        </pc:spChg>
        <pc:spChg chg="mod">
          <ac:chgData name="Lison RAMBLIERE" userId="3b1d87e2-7411-4bbb-a9d4-3b0dfba2fbdf" providerId="ADAL" clId="{68B982A4-A6A9-4E27-8350-F10C0935AC09}" dt="2022-07-05T09:58:47.955" v="9729"/>
          <ac:spMkLst>
            <pc:docMk/>
            <pc:sldMk cId="391004869" sldId="369"/>
            <ac:spMk id="3" creationId="{A810FF12-E084-4E62-B862-0A3CD2A4CFB9}"/>
          </ac:spMkLst>
        </pc:spChg>
        <pc:spChg chg="del">
          <ac:chgData name="Lison RAMBLIERE" userId="3b1d87e2-7411-4bbb-a9d4-3b0dfba2fbdf" providerId="ADAL" clId="{68B982A4-A6A9-4E27-8350-F10C0935AC09}" dt="2022-07-05T10:17:33.175" v="9761" actId="478"/>
          <ac:spMkLst>
            <pc:docMk/>
            <pc:sldMk cId="391004869" sldId="369"/>
            <ac:spMk id="7" creationId="{686385D4-281A-43D4-8342-D47E23868FF3}"/>
          </ac:spMkLst>
        </pc:spChg>
        <pc:spChg chg="del">
          <ac:chgData name="Lison RAMBLIERE" userId="3b1d87e2-7411-4bbb-a9d4-3b0dfba2fbdf" providerId="ADAL" clId="{68B982A4-A6A9-4E27-8350-F10C0935AC09}" dt="2022-07-05T09:59:06.283" v="9731" actId="478"/>
          <ac:spMkLst>
            <pc:docMk/>
            <pc:sldMk cId="391004869" sldId="369"/>
            <ac:spMk id="8" creationId="{55936C11-15FA-405C-BABD-9CA76EEA2CC6}"/>
          </ac:spMkLst>
        </pc:spChg>
        <pc:spChg chg="add del mod">
          <ac:chgData name="Lison RAMBLIERE" userId="3b1d87e2-7411-4bbb-a9d4-3b0dfba2fbdf" providerId="ADAL" clId="{68B982A4-A6A9-4E27-8350-F10C0935AC09}" dt="2022-07-05T09:59:08.599" v="9732"/>
          <ac:spMkLst>
            <pc:docMk/>
            <pc:sldMk cId="391004869" sldId="369"/>
            <ac:spMk id="9" creationId="{E23D6DA1-39F6-4F6F-86AD-9AD3847C20C8}"/>
          </ac:spMkLst>
        </pc:spChg>
        <pc:spChg chg="add mod">
          <ac:chgData name="Lison RAMBLIERE" userId="3b1d87e2-7411-4bbb-a9d4-3b0dfba2fbdf" providerId="ADAL" clId="{68B982A4-A6A9-4E27-8350-F10C0935AC09}" dt="2022-07-07T10:23:14.368" v="13303" actId="1076"/>
          <ac:spMkLst>
            <pc:docMk/>
            <pc:sldMk cId="391004869" sldId="369"/>
            <ac:spMk id="10" creationId="{29AD3A92-1C37-4436-8238-75AC3E1F3CFE}"/>
          </ac:spMkLst>
        </pc:spChg>
        <pc:spChg chg="add del mod">
          <ac:chgData name="Lison RAMBLIERE" userId="3b1d87e2-7411-4bbb-a9d4-3b0dfba2fbdf" providerId="ADAL" clId="{68B982A4-A6A9-4E27-8350-F10C0935AC09}" dt="2022-07-07T10:22:52.953" v="13295" actId="478"/>
          <ac:spMkLst>
            <pc:docMk/>
            <pc:sldMk cId="391004869" sldId="369"/>
            <ac:spMk id="11" creationId="{04CC68B2-860C-4DB6-BE2F-194471A56B3D}"/>
          </ac:spMkLst>
        </pc:spChg>
        <pc:spChg chg="mod">
          <ac:chgData name="Lison RAMBLIERE" userId="3b1d87e2-7411-4bbb-a9d4-3b0dfba2fbdf" providerId="ADAL" clId="{68B982A4-A6A9-4E27-8350-F10C0935AC09}" dt="2022-07-07T10:22:15.675" v="13289" actId="14100"/>
          <ac:spMkLst>
            <pc:docMk/>
            <pc:sldMk cId="391004869" sldId="369"/>
            <ac:spMk id="13" creationId="{695F341B-5A12-4B2B-B65B-A3A60DC7D657}"/>
          </ac:spMkLst>
        </pc:spChg>
        <pc:spChg chg="mod">
          <ac:chgData name="Lison RAMBLIERE" userId="3b1d87e2-7411-4bbb-a9d4-3b0dfba2fbdf" providerId="ADAL" clId="{68B982A4-A6A9-4E27-8350-F10C0935AC09}" dt="2022-07-07T10:22:22.904" v="13291" actId="14100"/>
          <ac:spMkLst>
            <pc:docMk/>
            <pc:sldMk cId="391004869" sldId="369"/>
            <ac:spMk id="15" creationId="{7A3A259C-4ABC-4D10-9C1C-35B38D9851AA}"/>
          </ac:spMkLst>
        </pc:spChg>
        <pc:grpChg chg="add del mod">
          <ac:chgData name="Lison RAMBLIERE" userId="3b1d87e2-7411-4bbb-a9d4-3b0dfba2fbdf" providerId="ADAL" clId="{68B982A4-A6A9-4E27-8350-F10C0935AC09}" dt="2022-07-07T10:22:54.063" v="13296" actId="478"/>
          <ac:grpSpMkLst>
            <pc:docMk/>
            <pc:sldMk cId="391004869" sldId="369"/>
            <ac:grpSpMk id="12" creationId="{509FC4C1-F68D-43B5-933E-3B0D23116E30}"/>
          </ac:grpSpMkLst>
        </pc:grpChg>
        <pc:picChg chg="del">
          <ac:chgData name="Lison RAMBLIERE" userId="3b1d87e2-7411-4bbb-a9d4-3b0dfba2fbdf" providerId="ADAL" clId="{68B982A4-A6A9-4E27-8350-F10C0935AC09}" dt="2022-07-05T09:59:12.333" v="9734" actId="478"/>
          <ac:picMkLst>
            <pc:docMk/>
            <pc:sldMk cId="391004869" sldId="369"/>
            <ac:picMk id="5" creationId="{71D5FE1E-8376-4A66-A3FC-4811368558F1}"/>
          </ac:picMkLst>
        </pc:picChg>
      </pc:sldChg>
      <pc:sldChg chg="addSp delSp modSp add">
        <pc:chgData name="Lison RAMBLIERE" userId="3b1d87e2-7411-4bbb-a9d4-3b0dfba2fbdf" providerId="ADAL" clId="{68B982A4-A6A9-4E27-8350-F10C0935AC09}" dt="2022-07-05T13:27:56.528" v="11638" actId="1076"/>
        <pc:sldMkLst>
          <pc:docMk/>
          <pc:sldMk cId="2622433875" sldId="370"/>
        </pc:sldMkLst>
        <pc:spChg chg="del">
          <ac:chgData name="Lison RAMBLIERE" userId="3b1d87e2-7411-4bbb-a9d4-3b0dfba2fbdf" providerId="ADAL" clId="{68B982A4-A6A9-4E27-8350-F10C0935AC09}" dt="2022-07-05T13:25:23.197" v="11536"/>
          <ac:spMkLst>
            <pc:docMk/>
            <pc:sldMk cId="2622433875" sldId="370"/>
            <ac:spMk id="2" creationId="{8186AB06-C732-4F14-8638-D48781CB2924}"/>
          </ac:spMkLst>
        </pc:spChg>
        <pc:spChg chg="del">
          <ac:chgData name="Lison RAMBLIERE" userId="3b1d87e2-7411-4bbb-a9d4-3b0dfba2fbdf" providerId="ADAL" clId="{68B982A4-A6A9-4E27-8350-F10C0935AC09}" dt="2022-07-05T13:25:23.197" v="11536"/>
          <ac:spMkLst>
            <pc:docMk/>
            <pc:sldMk cId="2622433875" sldId="370"/>
            <ac:spMk id="3" creationId="{B13EDFC4-9CAC-4CD0-8C92-351DEDFB0AA9}"/>
          </ac:spMkLst>
        </pc:spChg>
        <pc:spChg chg="add mod">
          <ac:chgData name="Lison RAMBLIERE" userId="3b1d87e2-7411-4bbb-a9d4-3b0dfba2fbdf" providerId="ADAL" clId="{68B982A4-A6A9-4E27-8350-F10C0935AC09}" dt="2022-07-05T13:25:30.751" v="11560" actId="20577"/>
          <ac:spMkLst>
            <pc:docMk/>
            <pc:sldMk cId="2622433875" sldId="370"/>
            <ac:spMk id="5" creationId="{68CAC393-3F23-47D6-BB10-92B0BE251C8C}"/>
          </ac:spMkLst>
        </pc:spChg>
        <pc:spChg chg="add mod">
          <ac:chgData name="Lison RAMBLIERE" userId="3b1d87e2-7411-4bbb-a9d4-3b0dfba2fbdf" providerId="ADAL" clId="{68B982A4-A6A9-4E27-8350-F10C0935AC09}" dt="2022-07-05T13:27:53.133" v="11636" actId="1076"/>
          <ac:spMkLst>
            <pc:docMk/>
            <pc:sldMk cId="2622433875" sldId="370"/>
            <ac:spMk id="6" creationId="{78D8BD01-10B3-4A30-A3CF-8913F16B325E}"/>
          </ac:spMkLst>
        </pc:spChg>
        <pc:picChg chg="add mod">
          <ac:chgData name="Lison RAMBLIERE" userId="3b1d87e2-7411-4bbb-a9d4-3b0dfba2fbdf" providerId="ADAL" clId="{68B982A4-A6A9-4E27-8350-F10C0935AC09}" dt="2022-07-05T13:27:54.545" v="11637" actId="1076"/>
          <ac:picMkLst>
            <pc:docMk/>
            <pc:sldMk cId="2622433875" sldId="370"/>
            <ac:picMk id="8" creationId="{3C21B401-17DB-4847-9D7F-065BE419E206}"/>
          </ac:picMkLst>
        </pc:picChg>
        <pc:picChg chg="add del">
          <ac:chgData name="Lison RAMBLIERE" userId="3b1d87e2-7411-4bbb-a9d4-3b0dfba2fbdf" providerId="ADAL" clId="{68B982A4-A6A9-4E27-8350-F10C0935AC09}" dt="2022-07-05T13:27:42.564" v="11629"/>
          <ac:picMkLst>
            <pc:docMk/>
            <pc:sldMk cId="2622433875" sldId="370"/>
            <ac:picMk id="9" creationId="{95765B3F-51E1-492E-A815-2325F2FFC234}"/>
          </ac:picMkLst>
        </pc:picChg>
        <pc:picChg chg="add mod">
          <ac:chgData name="Lison RAMBLIERE" userId="3b1d87e2-7411-4bbb-a9d4-3b0dfba2fbdf" providerId="ADAL" clId="{68B982A4-A6A9-4E27-8350-F10C0935AC09}" dt="2022-07-05T13:27:56.528" v="11638" actId="1076"/>
          <ac:picMkLst>
            <pc:docMk/>
            <pc:sldMk cId="2622433875" sldId="370"/>
            <ac:picMk id="11" creationId="{DC99FF11-8327-43E1-9D9D-6FEEB68B3DF5}"/>
          </ac:picMkLst>
        </pc:picChg>
      </pc:sldChg>
      <pc:sldChg chg="addSp delSp modSp add">
        <pc:chgData name="Lison RAMBLIERE" userId="3b1d87e2-7411-4bbb-a9d4-3b0dfba2fbdf" providerId="ADAL" clId="{68B982A4-A6A9-4E27-8350-F10C0935AC09}" dt="2022-07-05T15:39:22.023" v="11744" actId="20577"/>
        <pc:sldMkLst>
          <pc:docMk/>
          <pc:sldMk cId="3235716375" sldId="371"/>
        </pc:sldMkLst>
        <pc:spChg chg="del">
          <ac:chgData name="Lison RAMBLIERE" userId="3b1d87e2-7411-4bbb-a9d4-3b0dfba2fbdf" providerId="ADAL" clId="{68B982A4-A6A9-4E27-8350-F10C0935AC09}" dt="2022-07-05T13:28:14.534" v="11640"/>
          <ac:spMkLst>
            <pc:docMk/>
            <pc:sldMk cId="3235716375" sldId="371"/>
            <ac:spMk id="2" creationId="{97F8F1A8-765A-4C53-BEDD-690FB1408C9A}"/>
          </ac:spMkLst>
        </pc:spChg>
        <pc:spChg chg="add del">
          <ac:chgData name="Lison RAMBLIERE" userId="3b1d87e2-7411-4bbb-a9d4-3b0dfba2fbdf" providerId="ADAL" clId="{68B982A4-A6A9-4E27-8350-F10C0935AC09}" dt="2022-07-05T13:28:20.658" v="11642"/>
          <ac:spMkLst>
            <pc:docMk/>
            <pc:sldMk cId="3235716375" sldId="371"/>
            <ac:spMk id="4" creationId="{E697E5E3-65AD-4665-868D-C3A193218BC2}"/>
          </ac:spMkLst>
        </pc:spChg>
        <pc:spChg chg="add mod">
          <ac:chgData name="Lison RAMBLIERE" userId="3b1d87e2-7411-4bbb-a9d4-3b0dfba2fbdf" providerId="ADAL" clId="{68B982A4-A6A9-4E27-8350-F10C0935AC09}" dt="2022-07-05T15:39:22.023" v="11744" actId="20577"/>
          <ac:spMkLst>
            <pc:docMk/>
            <pc:sldMk cId="3235716375" sldId="371"/>
            <ac:spMk id="5" creationId="{1B83C21A-9790-4C09-B608-A8151D98D65A}"/>
          </ac:spMkLst>
        </pc:spChg>
      </pc:sldChg>
      <pc:sldChg chg="modSp add">
        <pc:chgData name="Lison RAMBLIERE" userId="3b1d87e2-7411-4bbb-a9d4-3b0dfba2fbdf" providerId="ADAL" clId="{68B982A4-A6A9-4E27-8350-F10C0935AC09}" dt="2022-07-05T15:39:29.054" v="11753" actId="20577"/>
        <pc:sldMkLst>
          <pc:docMk/>
          <pc:sldMk cId="3596638040" sldId="373"/>
        </pc:sldMkLst>
        <pc:spChg chg="mod">
          <ac:chgData name="Lison RAMBLIERE" userId="3b1d87e2-7411-4bbb-a9d4-3b0dfba2fbdf" providerId="ADAL" clId="{68B982A4-A6A9-4E27-8350-F10C0935AC09}" dt="2022-07-05T15:39:29.054" v="11753" actId="20577"/>
          <ac:spMkLst>
            <pc:docMk/>
            <pc:sldMk cId="3596638040" sldId="373"/>
            <ac:spMk id="5" creationId="{1B83C21A-9790-4C09-B608-A8151D98D65A}"/>
          </ac:spMkLst>
        </pc:spChg>
      </pc:sldChg>
      <pc:sldChg chg="modSp add ord">
        <pc:chgData name="Lison RAMBLIERE" userId="3b1d87e2-7411-4bbb-a9d4-3b0dfba2fbdf" providerId="ADAL" clId="{68B982A4-A6A9-4E27-8350-F10C0935AC09}" dt="2022-07-05T15:39:40.124" v="11791"/>
        <pc:sldMkLst>
          <pc:docMk/>
          <pc:sldMk cId="3314852340" sldId="374"/>
        </pc:sldMkLst>
        <pc:spChg chg="mod">
          <ac:chgData name="Lison RAMBLIERE" userId="3b1d87e2-7411-4bbb-a9d4-3b0dfba2fbdf" providerId="ADAL" clId="{68B982A4-A6A9-4E27-8350-F10C0935AC09}" dt="2022-07-05T15:39:38.323" v="11790" actId="20577"/>
          <ac:spMkLst>
            <pc:docMk/>
            <pc:sldMk cId="3314852340" sldId="374"/>
            <ac:spMk id="5" creationId="{1B83C21A-9790-4C09-B608-A8151D98D65A}"/>
          </ac:spMkLst>
        </pc:spChg>
      </pc:sldChg>
      <pc:sldChg chg="modSp">
        <pc:chgData name="Lison RAMBLIERE" userId="3b1d87e2-7411-4bbb-a9d4-3b0dfba2fbdf" providerId="ADAL" clId="{68B982A4-A6A9-4E27-8350-F10C0935AC09}" dt="2022-07-07T09:50:06.678" v="12522" actId="1076"/>
        <pc:sldMkLst>
          <pc:docMk/>
          <pc:sldMk cId="1881330974" sldId="375"/>
        </pc:sldMkLst>
        <pc:spChg chg="mod">
          <ac:chgData name="Lison RAMBLIERE" userId="3b1d87e2-7411-4bbb-a9d4-3b0dfba2fbdf" providerId="ADAL" clId="{68B982A4-A6A9-4E27-8350-F10C0935AC09}" dt="2022-07-07T09:49:50.329" v="12514" actId="20577"/>
          <ac:spMkLst>
            <pc:docMk/>
            <pc:sldMk cId="1881330974" sldId="375"/>
            <ac:spMk id="2" creationId="{DECD3AEA-F0EF-43A8-87A7-5F55976D3193}"/>
          </ac:spMkLst>
        </pc:spChg>
        <pc:picChg chg="mod">
          <ac:chgData name="Lison RAMBLIERE" userId="3b1d87e2-7411-4bbb-a9d4-3b0dfba2fbdf" providerId="ADAL" clId="{68B982A4-A6A9-4E27-8350-F10C0935AC09}" dt="2022-07-07T09:50:06.678" v="12522" actId="1076"/>
          <ac:picMkLst>
            <pc:docMk/>
            <pc:sldMk cId="1881330974" sldId="375"/>
            <ac:picMk id="15" creationId="{4477B186-9CDF-4CFD-8D3A-A18CC4BE44B9}"/>
          </ac:picMkLst>
        </pc:picChg>
      </pc:sldChg>
      <pc:sldChg chg="addSp modSp">
        <pc:chgData name="Lison RAMBLIERE" userId="3b1d87e2-7411-4bbb-a9d4-3b0dfba2fbdf" providerId="ADAL" clId="{68B982A4-A6A9-4E27-8350-F10C0935AC09}" dt="2022-07-07T09:52:47.518" v="12578" actId="1076"/>
        <pc:sldMkLst>
          <pc:docMk/>
          <pc:sldMk cId="1800780859" sldId="376"/>
        </pc:sldMkLst>
        <pc:spChg chg="mod">
          <ac:chgData name="Lison RAMBLIERE" userId="3b1d87e2-7411-4bbb-a9d4-3b0dfba2fbdf" providerId="ADAL" clId="{68B982A4-A6A9-4E27-8350-F10C0935AC09}" dt="2022-07-07T09:52:47.518" v="12578" actId="1076"/>
          <ac:spMkLst>
            <pc:docMk/>
            <pc:sldMk cId="1800780859" sldId="376"/>
            <ac:spMk id="2" creationId="{B436F24E-6798-492A-B52F-9FCF30F7BD5D}"/>
          </ac:spMkLst>
        </pc:spChg>
        <pc:spChg chg="mod">
          <ac:chgData name="Lison RAMBLIERE" userId="3b1d87e2-7411-4bbb-a9d4-3b0dfba2fbdf" providerId="ADAL" clId="{68B982A4-A6A9-4E27-8350-F10C0935AC09}" dt="2022-07-07T09:52:02.729" v="12569" actId="14100"/>
          <ac:spMkLst>
            <pc:docMk/>
            <pc:sldMk cId="1800780859" sldId="376"/>
            <ac:spMk id="6" creationId="{D048B3F2-72AF-4B3C-A378-ECBC478B6823}"/>
          </ac:spMkLst>
        </pc:spChg>
        <pc:spChg chg="mod">
          <ac:chgData name="Lison RAMBLIERE" userId="3b1d87e2-7411-4bbb-a9d4-3b0dfba2fbdf" providerId="ADAL" clId="{68B982A4-A6A9-4E27-8350-F10C0935AC09}" dt="2022-07-07T09:52:33.949" v="12574" actId="1076"/>
          <ac:spMkLst>
            <pc:docMk/>
            <pc:sldMk cId="1800780859" sldId="376"/>
            <ac:spMk id="8" creationId="{8A9DD9ED-2965-44D6-A9C6-76A6823ABA86}"/>
          </ac:spMkLst>
        </pc:spChg>
        <pc:spChg chg="add mod">
          <ac:chgData name="Lison RAMBLIERE" userId="3b1d87e2-7411-4bbb-a9d4-3b0dfba2fbdf" providerId="ADAL" clId="{68B982A4-A6A9-4E27-8350-F10C0935AC09}" dt="2022-07-07T09:52:38.929" v="12575" actId="1076"/>
          <ac:spMkLst>
            <pc:docMk/>
            <pc:sldMk cId="1800780859" sldId="376"/>
            <ac:spMk id="9" creationId="{C331B7AD-4E6F-4048-A7A5-00B4AF400505}"/>
          </ac:spMkLst>
        </pc:spChg>
        <pc:spChg chg="mod">
          <ac:chgData name="Lison RAMBLIERE" userId="3b1d87e2-7411-4bbb-a9d4-3b0dfba2fbdf" providerId="ADAL" clId="{68B982A4-A6A9-4E27-8350-F10C0935AC09}" dt="2022-07-07T09:50:57.231" v="12540" actId="14100"/>
          <ac:spMkLst>
            <pc:docMk/>
            <pc:sldMk cId="1800780859" sldId="376"/>
            <ac:spMk id="10" creationId="{DE638549-5E6F-478D-AD12-E360322F4A66}"/>
          </ac:spMkLst>
        </pc:spChg>
        <pc:grpChg chg="mod">
          <ac:chgData name="Lison RAMBLIERE" userId="3b1d87e2-7411-4bbb-a9d4-3b0dfba2fbdf" providerId="ADAL" clId="{68B982A4-A6A9-4E27-8350-F10C0935AC09}" dt="2022-07-07T09:52:06.519" v="12570" actId="1076"/>
          <ac:grpSpMkLst>
            <pc:docMk/>
            <pc:sldMk cId="1800780859" sldId="376"/>
            <ac:grpSpMk id="5" creationId="{1376D13D-6749-4002-9796-B89A3979B475}"/>
          </ac:grpSpMkLst>
        </pc:grpChg>
      </pc:sldChg>
      <pc:sldChg chg="addSp delSp modSp">
        <pc:chgData name="Lison RAMBLIERE" userId="3b1d87e2-7411-4bbb-a9d4-3b0dfba2fbdf" providerId="ADAL" clId="{68B982A4-A6A9-4E27-8350-F10C0935AC09}" dt="2022-07-07T09:22:39.727" v="12083" actId="20577"/>
        <pc:sldMkLst>
          <pc:docMk/>
          <pc:sldMk cId="3773358049" sldId="377"/>
        </pc:sldMkLst>
        <pc:spChg chg="mod">
          <ac:chgData name="Lison RAMBLIERE" userId="3b1d87e2-7411-4bbb-a9d4-3b0dfba2fbdf" providerId="ADAL" clId="{68B982A4-A6A9-4E27-8350-F10C0935AC09}" dt="2022-07-07T09:21:12.024" v="12063" actId="1076"/>
          <ac:spMkLst>
            <pc:docMk/>
            <pc:sldMk cId="3773358049" sldId="377"/>
            <ac:spMk id="2" creationId="{3D31F613-F11E-494E-BD8F-F8609D7DE5B8}"/>
          </ac:spMkLst>
        </pc:spChg>
        <pc:spChg chg="mod">
          <ac:chgData name="Lison RAMBLIERE" userId="3b1d87e2-7411-4bbb-a9d4-3b0dfba2fbdf" providerId="ADAL" clId="{68B982A4-A6A9-4E27-8350-F10C0935AC09}" dt="2022-07-07T09:18:37.975" v="12012" actId="1076"/>
          <ac:spMkLst>
            <pc:docMk/>
            <pc:sldMk cId="3773358049" sldId="377"/>
            <ac:spMk id="4" creationId="{79D8BF5E-9723-434B-81D6-C81BFBB74686}"/>
          </ac:spMkLst>
        </pc:spChg>
        <pc:spChg chg="add mod">
          <ac:chgData name="Lison RAMBLIERE" userId="3b1d87e2-7411-4bbb-a9d4-3b0dfba2fbdf" providerId="ADAL" clId="{68B982A4-A6A9-4E27-8350-F10C0935AC09}" dt="2022-07-07T09:22:39.727" v="12083" actId="20577"/>
          <ac:spMkLst>
            <pc:docMk/>
            <pc:sldMk cId="3773358049" sldId="377"/>
            <ac:spMk id="5" creationId="{AF06B2A1-F14C-4A7E-9045-106A7782170C}"/>
          </ac:spMkLst>
        </pc:spChg>
        <pc:spChg chg="del">
          <ac:chgData name="Lison RAMBLIERE" userId="3b1d87e2-7411-4bbb-a9d4-3b0dfba2fbdf" providerId="ADAL" clId="{68B982A4-A6A9-4E27-8350-F10C0935AC09}" dt="2022-07-07T09:22:34.426" v="12077" actId="478"/>
          <ac:spMkLst>
            <pc:docMk/>
            <pc:sldMk cId="3773358049" sldId="377"/>
            <ac:spMk id="11" creationId="{89382AF9-37D7-D151-DCCC-2037B1EFD087}"/>
          </ac:spMkLst>
        </pc:spChg>
        <pc:spChg chg="mod">
          <ac:chgData name="Lison RAMBLIERE" userId="3b1d87e2-7411-4bbb-a9d4-3b0dfba2fbdf" providerId="ADAL" clId="{68B982A4-A6A9-4E27-8350-F10C0935AC09}" dt="2022-07-07T09:22:15.293" v="12076" actId="2710"/>
          <ac:spMkLst>
            <pc:docMk/>
            <pc:sldMk cId="3773358049" sldId="377"/>
            <ac:spMk id="14" creationId="{65C102B8-0D73-4AAD-B517-0748C1D6B3DC}"/>
          </ac:spMkLst>
        </pc:spChg>
        <pc:grpChg chg="mod">
          <ac:chgData name="Lison RAMBLIERE" userId="3b1d87e2-7411-4bbb-a9d4-3b0dfba2fbdf" providerId="ADAL" clId="{68B982A4-A6A9-4E27-8350-F10C0935AC09}" dt="2022-07-07T09:20:34.288" v="12057" actId="1076"/>
          <ac:grpSpMkLst>
            <pc:docMk/>
            <pc:sldMk cId="3773358049" sldId="377"/>
            <ac:grpSpMk id="13" creationId="{D569553E-7DD5-4829-9F9D-0FEDA8C148D6}"/>
          </ac:grpSpMkLst>
        </pc:grpChg>
        <pc:graphicFrameChg chg="mod modGraphic">
          <ac:chgData name="Lison RAMBLIERE" userId="3b1d87e2-7411-4bbb-a9d4-3b0dfba2fbdf" providerId="ADAL" clId="{68B982A4-A6A9-4E27-8350-F10C0935AC09}" dt="2022-07-07T09:21:16.198" v="12064" actId="1076"/>
          <ac:graphicFrameMkLst>
            <pc:docMk/>
            <pc:sldMk cId="3773358049" sldId="377"/>
            <ac:graphicFrameMk id="7" creationId="{7F7799D9-6947-4839-9AF3-C029CD2D4C97}"/>
          </ac:graphicFrameMkLst>
        </pc:graphicFrameChg>
        <pc:picChg chg="mod">
          <ac:chgData name="Lison RAMBLIERE" userId="3b1d87e2-7411-4bbb-a9d4-3b0dfba2fbdf" providerId="ADAL" clId="{68B982A4-A6A9-4E27-8350-F10C0935AC09}" dt="2022-07-07T09:22:09.653" v="12074" actId="1076"/>
          <ac:picMkLst>
            <pc:docMk/>
            <pc:sldMk cId="3773358049" sldId="377"/>
            <ac:picMk id="15" creationId="{6054EB2D-FE4C-4BA8-920E-A3B1EAB08D6D}"/>
          </ac:picMkLst>
        </pc:picChg>
      </pc:sldChg>
      <pc:sldChg chg="modSp">
        <pc:chgData name="Lison RAMBLIERE" userId="3b1d87e2-7411-4bbb-a9d4-3b0dfba2fbdf" providerId="ADAL" clId="{68B982A4-A6A9-4E27-8350-F10C0935AC09}" dt="2022-07-07T09:40:12.807" v="12281" actId="404"/>
        <pc:sldMkLst>
          <pc:docMk/>
          <pc:sldMk cId="3751195867" sldId="381"/>
        </pc:sldMkLst>
        <pc:spChg chg="mod">
          <ac:chgData name="Lison RAMBLIERE" userId="3b1d87e2-7411-4bbb-a9d4-3b0dfba2fbdf" providerId="ADAL" clId="{68B982A4-A6A9-4E27-8350-F10C0935AC09}" dt="2022-07-07T09:40:12.807" v="12281" actId="404"/>
          <ac:spMkLst>
            <pc:docMk/>
            <pc:sldMk cId="3751195867" sldId="381"/>
            <ac:spMk id="6" creationId="{1B6FC983-A1BD-49F1-9213-0FE3C7C81D88}"/>
          </ac:spMkLst>
        </pc:spChg>
        <pc:spChg chg="mod">
          <ac:chgData name="Lison RAMBLIERE" userId="3b1d87e2-7411-4bbb-a9d4-3b0dfba2fbdf" providerId="ADAL" clId="{68B982A4-A6A9-4E27-8350-F10C0935AC09}" dt="2022-07-07T09:28:12.279" v="12196" actId="1076"/>
          <ac:spMkLst>
            <pc:docMk/>
            <pc:sldMk cId="3751195867" sldId="381"/>
            <ac:spMk id="7" creationId="{B571F83E-9571-4936-9707-E38E4D2B0647}"/>
          </ac:spMkLst>
        </pc:spChg>
        <pc:graphicFrameChg chg="mod modGraphic">
          <ac:chgData name="Lison RAMBLIERE" userId="3b1d87e2-7411-4bbb-a9d4-3b0dfba2fbdf" providerId="ADAL" clId="{68B982A4-A6A9-4E27-8350-F10C0935AC09}" dt="2022-07-07T09:28:09.319" v="12195" actId="1076"/>
          <ac:graphicFrameMkLst>
            <pc:docMk/>
            <pc:sldMk cId="3751195867" sldId="381"/>
            <ac:graphicFrameMk id="5" creationId="{92792FA5-5137-403F-B6BD-475D5E79C139}"/>
          </ac:graphicFrameMkLst>
        </pc:graphicFrameChg>
      </pc:sldChg>
      <pc:sldChg chg="modSp">
        <pc:chgData name="Lison RAMBLIERE" userId="3b1d87e2-7411-4bbb-a9d4-3b0dfba2fbdf" providerId="ADAL" clId="{68B982A4-A6A9-4E27-8350-F10C0935AC09}" dt="2022-07-07T09:42:12.221" v="12312" actId="1076"/>
        <pc:sldMkLst>
          <pc:docMk/>
          <pc:sldMk cId="2387162739" sldId="382"/>
        </pc:sldMkLst>
        <pc:grpChg chg="mod">
          <ac:chgData name="Lison RAMBLIERE" userId="3b1d87e2-7411-4bbb-a9d4-3b0dfba2fbdf" providerId="ADAL" clId="{68B982A4-A6A9-4E27-8350-F10C0935AC09}" dt="2022-07-07T09:42:12.221" v="12312" actId="1076"/>
          <ac:grpSpMkLst>
            <pc:docMk/>
            <pc:sldMk cId="2387162739" sldId="382"/>
            <ac:grpSpMk id="4" creationId="{914DE554-B64D-9F97-8D3D-BE22963DE66D}"/>
          </ac:grpSpMkLst>
        </pc:grpChg>
      </pc:sldChg>
      <pc:sldChg chg="addSp delSp modSp">
        <pc:chgData name="Lison RAMBLIERE" userId="3b1d87e2-7411-4bbb-a9d4-3b0dfba2fbdf" providerId="ADAL" clId="{68B982A4-A6A9-4E27-8350-F10C0935AC09}" dt="2022-07-07T10:04:06.445" v="12921" actId="1076"/>
        <pc:sldMkLst>
          <pc:docMk/>
          <pc:sldMk cId="1487554639" sldId="383"/>
        </pc:sldMkLst>
        <pc:spChg chg="del mod">
          <ac:chgData name="Lison RAMBLIERE" userId="3b1d87e2-7411-4bbb-a9d4-3b0dfba2fbdf" providerId="ADAL" clId="{68B982A4-A6A9-4E27-8350-F10C0935AC09}" dt="2022-07-07T10:03:58.173" v="12916" actId="478"/>
          <ac:spMkLst>
            <pc:docMk/>
            <pc:sldMk cId="1487554639" sldId="383"/>
            <ac:spMk id="2" creationId="{E4190AE8-E204-E606-1D78-1C3D7978A33D}"/>
          </ac:spMkLst>
        </pc:spChg>
        <pc:spChg chg="add mod">
          <ac:chgData name="Lison RAMBLIERE" userId="3b1d87e2-7411-4bbb-a9d4-3b0dfba2fbdf" providerId="ADAL" clId="{68B982A4-A6A9-4E27-8350-F10C0935AC09}" dt="2022-07-07T10:04:02.603" v="12918" actId="20577"/>
          <ac:spMkLst>
            <pc:docMk/>
            <pc:sldMk cId="1487554639" sldId="383"/>
            <ac:spMk id="7" creationId="{46E7E704-6CF2-4D9A-904A-5947827F128B}"/>
          </ac:spMkLst>
        </pc:spChg>
        <pc:picChg chg="mod">
          <ac:chgData name="Lison RAMBLIERE" userId="3b1d87e2-7411-4bbb-a9d4-3b0dfba2fbdf" providerId="ADAL" clId="{68B982A4-A6A9-4E27-8350-F10C0935AC09}" dt="2022-07-07T10:04:06.445" v="12921" actId="1076"/>
          <ac:picMkLst>
            <pc:docMk/>
            <pc:sldMk cId="1487554639" sldId="383"/>
            <ac:picMk id="5" creationId="{C5E265A6-A8E9-BB4E-B3EB-02195030309B}"/>
          </ac:picMkLst>
        </pc:picChg>
      </pc:sldChg>
      <pc:sldChg chg="del">
        <pc:chgData name="Lison RAMBLIERE" userId="3b1d87e2-7411-4bbb-a9d4-3b0dfba2fbdf" providerId="ADAL" clId="{68B982A4-A6A9-4E27-8350-F10C0935AC09}" dt="2022-07-07T10:08:09.165" v="12996" actId="2696"/>
        <pc:sldMkLst>
          <pc:docMk/>
          <pc:sldMk cId="3213408515" sldId="384"/>
        </pc:sldMkLst>
      </pc:sldChg>
      <pc:sldChg chg="addSp delSp modSp add">
        <pc:chgData name="Lison RAMBLIERE" userId="3b1d87e2-7411-4bbb-a9d4-3b0dfba2fbdf" providerId="ADAL" clId="{68B982A4-A6A9-4E27-8350-F10C0935AC09}" dt="2022-07-07T10:01:57.359" v="12790" actId="1076"/>
        <pc:sldMkLst>
          <pc:docMk/>
          <pc:sldMk cId="2915564811" sldId="385"/>
        </pc:sldMkLst>
        <pc:spChg chg="mod">
          <ac:chgData name="Lison RAMBLIERE" userId="3b1d87e2-7411-4bbb-a9d4-3b0dfba2fbdf" providerId="ADAL" clId="{68B982A4-A6A9-4E27-8350-F10C0935AC09}" dt="2022-07-07T10:01:31.425" v="12787" actId="20577"/>
          <ac:spMkLst>
            <pc:docMk/>
            <pc:sldMk cId="2915564811" sldId="385"/>
            <ac:spMk id="5" creationId="{6779E5D3-DF7B-4EB0-ACF6-A3E7C965E94D}"/>
          </ac:spMkLst>
        </pc:spChg>
        <pc:spChg chg="del">
          <ac:chgData name="Lison RAMBLIERE" userId="3b1d87e2-7411-4bbb-a9d4-3b0dfba2fbdf" providerId="ADAL" clId="{68B982A4-A6A9-4E27-8350-F10C0935AC09}" dt="2022-07-07T09:59:58.704" v="12742" actId="478"/>
          <ac:spMkLst>
            <pc:docMk/>
            <pc:sldMk cId="2915564811" sldId="385"/>
            <ac:spMk id="7" creationId="{5CF8BDEE-85B7-3ED3-F074-F31374CCE7A0}"/>
          </ac:spMkLst>
        </pc:spChg>
        <pc:grpChg chg="add del mod">
          <ac:chgData name="Lison RAMBLIERE" userId="3b1d87e2-7411-4bbb-a9d4-3b0dfba2fbdf" providerId="ADAL" clId="{68B982A4-A6A9-4E27-8350-F10C0935AC09}" dt="2022-07-07T10:01:57.359" v="12790" actId="1076"/>
          <ac:grpSpMkLst>
            <pc:docMk/>
            <pc:sldMk cId="2915564811" sldId="385"/>
            <ac:grpSpMk id="8" creationId="{1E20B132-CE06-4D70-8A77-FFD1B3F3C05F}"/>
          </ac:grpSpMkLst>
        </pc:grpChg>
        <pc:graphicFrameChg chg="del modGraphic">
          <ac:chgData name="Lison RAMBLIERE" userId="3b1d87e2-7411-4bbb-a9d4-3b0dfba2fbdf" providerId="ADAL" clId="{68B982A4-A6A9-4E27-8350-F10C0935AC09}" dt="2022-07-07T09:59:56.486" v="12741" actId="478"/>
          <ac:graphicFrameMkLst>
            <pc:docMk/>
            <pc:sldMk cId="2915564811" sldId="385"/>
            <ac:graphicFrameMk id="2" creationId="{8036D019-123D-C295-73F1-5DE729C2269C}"/>
          </ac:graphicFrameMkLst>
        </pc:graphicFrameChg>
      </pc:sldChg>
      <pc:sldChg chg="addSp delSp modSp add">
        <pc:chgData name="Lison RAMBLIERE" userId="3b1d87e2-7411-4bbb-a9d4-3b0dfba2fbdf" providerId="ADAL" clId="{68B982A4-A6A9-4E27-8350-F10C0935AC09}" dt="2022-07-07T10:24:40.777" v="13385" actId="20577"/>
        <pc:sldMkLst>
          <pc:docMk/>
          <pc:sldMk cId="3690623012" sldId="386"/>
        </pc:sldMkLst>
        <pc:spChg chg="mod">
          <ac:chgData name="Lison RAMBLIERE" userId="3b1d87e2-7411-4bbb-a9d4-3b0dfba2fbdf" providerId="ADAL" clId="{68B982A4-A6A9-4E27-8350-F10C0935AC09}" dt="2022-07-07T10:23:32.547" v="13359" actId="20577"/>
          <ac:spMkLst>
            <pc:docMk/>
            <pc:sldMk cId="3690623012" sldId="386"/>
            <ac:spMk id="3" creationId="{A810FF12-E084-4E62-B862-0A3CD2A4CFB9}"/>
          </ac:spMkLst>
        </pc:spChg>
        <pc:spChg chg="add mod">
          <ac:chgData name="Lison RAMBLIERE" userId="3b1d87e2-7411-4bbb-a9d4-3b0dfba2fbdf" providerId="ADAL" clId="{68B982A4-A6A9-4E27-8350-F10C0935AC09}" dt="2022-07-07T10:23:36.198" v="13362" actId="14100"/>
          <ac:spMkLst>
            <pc:docMk/>
            <pc:sldMk cId="3690623012" sldId="386"/>
            <ac:spMk id="5" creationId="{5B1A41A9-1A61-4A90-A95A-F98BA409C2D8}"/>
          </ac:spMkLst>
        </pc:spChg>
        <pc:spChg chg="del">
          <ac:chgData name="Lison RAMBLIERE" userId="3b1d87e2-7411-4bbb-a9d4-3b0dfba2fbdf" providerId="ADAL" clId="{68B982A4-A6A9-4E27-8350-F10C0935AC09}" dt="2022-07-07T10:23:17.654" v="13304" actId="478"/>
          <ac:spMkLst>
            <pc:docMk/>
            <pc:sldMk cId="3690623012" sldId="386"/>
            <ac:spMk id="10" creationId="{29AD3A92-1C37-4436-8238-75AC3E1F3CFE}"/>
          </ac:spMkLst>
        </pc:spChg>
        <pc:spChg chg="mod">
          <ac:chgData name="Lison RAMBLIERE" userId="3b1d87e2-7411-4bbb-a9d4-3b0dfba2fbdf" providerId="ADAL" clId="{68B982A4-A6A9-4E27-8350-F10C0935AC09}" dt="2022-07-07T10:24:40.777" v="13385" actId="20577"/>
          <ac:spMkLst>
            <pc:docMk/>
            <pc:sldMk cId="3690623012" sldId="386"/>
            <ac:spMk id="11" creationId="{04CC68B2-860C-4DB6-BE2F-194471A56B3D}"/>
          </ac:spMkLst>
        </pc:spChg>
        <pc:spChg chg="mod">
          <ac:chgData name="Lison RAMBLIERE" userId="3b1d87e2-7411-4bbb-a9d4-3b0dfba2fbdf" providerId="ADAL" clId="{68B982A4-A6A9-4E27-8350-F10C0935AC09}" dt="2022-07-07T10:23:56.798" v="13367" actId="14100"/>
          <ac:spMkLst>
            <pc:docMk/>
            <pc:sldMk cId="3690623012" sldId="386"/>
            <ac:spMk id="13" creationId="{695F341B-5A12-4B2B-B65B-A3A60DC7D657}"/>
          </ac:spMkLst>
        </pc:spChg>
        <pc:spChg chg="mod">
          <ac:chgData name="Lison RAMBLIERE" userId="3b1d87e2-7411-4bbb-a9d4-3b0dfba2fbdf" providerId="ADAL" clId="{68B982A4-A6A9-4E27-8350-F10C0935AC09}" dt="2022-07-07T10:24:00.484" v="13368" actId="14100"/>
          <ac:spMkLst>
            <pc:docMk/>
            <pc:sldMk cId="3690623012" sldId="386"/>
            <ac:spMk id="15" creationId="{7A3A259C-4ABC-4D10-9C1C-35B38D9851AA}"/>
          </ac:spMkLst>
        </pc:spChg>
        <pc:grpChg chg="mod">
          <ac:chgData name="Lison RAMBLIERE" userId="3b1d87e2-7411-4bbb-a9d4-3b0dfba2fbdf" providerId="ADAL" clId="{68B982A4-A6A9-4E27-8350-F10C0935AC09}" dt="2022-07-07T10:24:03.876" v="13369" actId="1076"/>
          <ac:grpSpMkLst>
            <pc:docMk/>
            <pc:sldMk cId="3690623012" sldId="386"/>
            <ac:grpSpMk id="12" creationId="{509FC4C1-F68D-43B5-933E-3B0D23116E30}"/>
          </ac:grpSpMkLst>
        </pc:grpChg>
      </pc:sldChg>
      <pc:sldMasterChg chg="delSldLayout modSldLayout">
        <pc:chgData name="Lison RAMBLIERE" userId="3b1d87e2-7411-4bbb-a9d4-3b0dfba2fbdf" providerId="ADAL" clId="{68B982A4-A6A9-4E27-8350-F10C0935AC09}" dt="2022-07-05T12:10:27.946" v="10301" actId="2696"/>
        <pc:sldMasterMkLst>
          <pc:docMk/>
          <pc:sldMasterMk cId="0" sldId="2147483675"/>
        </pc:sldMasterMkLst>
        <pc:sldLayoutChg chg="modSp">
          <pc:chgData name="Lison RAMBLIERE" userId="3b1d87e2-7411-4bbb-a9d4-3b0dfba2fbdf" providerId="ADAL" clId="{68B982A4-A6A9-4E27-8350-F10C0935AC09}" dt="2022-07-04T11:04:26.146" v="1690" actId="14100"/>
          <pc:sldLayoutMkLst>
            <pc:docMk/>
            <pc:sldMasterMk cId="0" sldId="2147483675"/>
            <pc:sldLayoutMk cId="0" sldId="2147483655"/>
          </pc:sldLayoutMkLst>
          <pc:spChg chg="mod">
            <ac:chgData name="Lison RAMBLIERE" userId="3b1d87e2-7411-4bbb-a9d4-3b0dfba2fbdf" providerId="ADAL" clId="{68B982A4-A6A9-4E27-8350-F10C0935AC09}" dt="2022-07-04T11:04:26.146" v="1690" actId="14100"/>
            <ac:spMkLst>
              <pc:docMk/>
              <pc:sldMasterMk cId="0" sldId="2147483675"/>
              <pc:sldLayoutMk cId="0" sldId="2147483655"/>
              <ac:spMk id="56" creationId="{00000000-0000-0000-0000-000000000000}"/>
            </ac:spMkLst>
          </pc:spChg>
        </pc:sldLayoutChg>
        <pc:sldLayoutChg chg="modSp">
          <pc:chgData name="Lison RAMBLIERE" userId="3b1d87e2-7411-4bbb-a9d4-3b0dfba2fbdf" providerId="ADAL" clId="{68B982A4-A6A9-4E27-8350-F10C0935AC09}" dt="2022-07-04T10:25:28.538" v="123" actId="1076"/>
          <pc:sldLayoutMkLst>
            <pc:docMk/>
            <pc:sldMasterMk cId="0" sldId="2147483675"/>
            <pc:sldLayoutMk cId="0" sldId="2147483656"/>
          </pc:sldLayoutMkLst>
          <pc:spChg chg="mod">
            <ac:chgData name="Lison RAMBLIERE" userId="3b1d87e2-7411-4bbb-a9d4-3b0dfba2fbdf" providerId="ADAL" clId="{68B982A4-A6A9-4E27-8350-F10C0935AC09}" dt="2022-07-04T10:25:28.538" v="123" actId="1076"/>
            <ac:spMkLst>
              <pc:docMk/>
              <pc:sldMasterMk cId="0" sldId="2147483675"/>
              <pc:sldLayoutMk cId="0" sldId="2147483656"/>
              <ac:spMk id="5" creationId="{B9448A2E-600E-4156-A284-A876D4824087}"/>
            </ac:spMkLst>
          </pc:spChg>
        </pc:sldLayoutChg>
        <pc:sldLayoutChg chg="modSp">
          <pc:chgData name="Lison RAMBLIERE" userId="3b1d87e2-7411-4bbb-a9d4-3b0dfba2fbdf" providerId="ADAL" clId="{68B982A4-A6A9-4E27-8350-F10C0935AC09}" dt="2022-07-04T10:25:32.916" v="124" actId="1076"/>
          <pc:sldLayoutMkLst>
            <pc:docMk/>
            <pc:sldMasterMk cId="0" sldId="2147483675"/>
            <pc:sldLayoutMk cId="0" sldId="2147483658"/>
          </pc:sldLayoutMkLst>
          <pc:spChg chg="mod">
            <ac:chgData name="Lison RAMBLIERE" userId="3b1d87e2-7411-4bbb-a9d4-3b0dfba2fbdf" providerId="ADAL" clId="{68B982A4-A6A9-4E27-8350-F10C0935AC09}" dt="2022-07-04T10:25:32.916" v="124" actId="1076"/>
            <ac:spMkLst>
              <pc:docMk/>
              <pc:sldMasterMk cId="0" sldId="2147483675"/>
              <pc:sldLayoutMk cId="0" sldId="2147483658"/>
              <ac:spMk id="3" creationId="{9FC1436F-B66A-4707-83DF-BCB7820CAB84}"/>
            </ac:spMkLst>
          </pc:spChg>
        </pc:sldLayoutChg>
        <pc:sldLayoutChg chg="modSp">
          <pc:chgData name="Lison RAMBLIERE" userId="3b1d87e2-7411-4bbb-a9d4-3b0dfba2fbdf" providerId="ADAL" clId="{68B982A4-A6A9-4E27-8350-F10C0935AC09}" dt="2022-07-04T10:25:41.348" v="126" actId="207"/>
          <pc:sldLayoutMkLst>
            <pc:docMk/>
            <pc:sldMasterMk cId="0" sldId="2147483675"/>
            <pc:sldLayoutMk cId="0" sldId="2147483660"/>
          </pc:sldLayoutMkLst>
          <pc:spChg chg="mod">
            <ac:chgData name="Lison RAMBLIERE" userId="3b1d87e2-7411-4bbb-a9d4-3b0dfba2fbdf" providerId="ADAL" clId="{68B982A4-A6A9-4E27-8350-F10C0935AC09}" dt="2022-07-04T10:25:41.348" v="126" actId="207"/>
            <ac:spMkLst>
              <pc:docMk/>
              <pc:sldMasterMk cId="0" sldId="2147483675"/>
              <pc:sldLayoutMk cId="0" sldId="2147483660"/>
              <ac:spMk id="15" creationId="{71FD4CAD-70A8-4B63-87A4-2CC6F28CB7E9}"/>
            </ac:spMkLst>
          </pc:spChg>
        </pc:sldLayoutChg>
        <pc:sldLayoutChg chg="modSp">
          <pc:chgData name="Lison RAMBLIERE" userId="3b1d87e2-7411-4bbb-a9d4-3b0dfba2fbdf" providerId="ADAL" clId="{68B982A4-A6A9-4E27-8350-F10C0935AC09}" dt="2022-07-05T12:08:28.817" v="10271" actId="14100"/>
          <pc:sldLayoutMkLst>
            <pc:docMk/>
            <pc:sldMasterMk cId="0" sldId="2147483675"/>
            <pc:sldLayoutMk cId="0" sldId="2147483664"/>
          </pc:sldLayoutMkLst>
          <pc:spChg chg="mod">
            <ac:chgData name="Lison RAMBLIERE" userId="3b1d87e2-7411-4bbb-a9d4-3b0dfba2fbdf" providerId="ADAL" clId="{68B982A4-A6A9-4E27-8350-F10C0935AC09}" dt="2022-07-04T10:25:53.026" v="129" actId="207"/>
            <ac:spMkLst>
              <pc:docMk/>
              <pc:sldMasterMk cId="0" sldId="2147483675"/>
              <pc:sldLayoutMk cId="0" sldId="2147483664"/>
              <ac:spMk id="10" creationId="{1FCE7C28-7B6D-41AA-A633-2CF0DB1C2011}"/>
            </ac:spMkLst>
          </pc:spChg>
          <pc:spChg chg="mod">
            <ac:chgData name="Lison RAMBLIERE" userId="3b1d87e2-7411-4bbb-a9d4-3b0dfba2fbdf" providerId="ADAL" clId="{68B982A4-A6A9-4E27-8350-F10C0935AC09}" dt="2022-07-05T12:08:28.817" v="10271" actId="14100"/>
            <ac:spMkLst>
              <pc:docMk/>
              <pc:sldMasterMk cId="0" sldId="2147483675"/>
              <pc:sldLayoutMk cId="0" sldId="2147483664"/>
              <ac:spMk id="130" creationId="{00000000-0000-0000-0000-000000000000}"/>
            </ac:spMkLst>
          </pc:spChg>
        </pc:sldLayoutChg>
        <pc:sldLayoutChg chg="modSp">
          <pc:chgData name="Lison RAMBLIERE" userId="3b1d87e2-7411-4bbb-a9d4-3b0dfba2fbdf" providerId="ADAL" clId="{68B982A4-A6A9-4E27-8350-F10C0935AC09}" dt="2022-07-04T10:41:57.338" v="1087" actId="14100"/>
          <pc:sldLayoutMkLst>
            <pc:docMk/>
            <pc:sldMasterMk cId="0" sldId="2147483675"/>
            <pc:sldLayoutMk cId="0" sldId="2147483665"/>
          </pc:sldLayoutMkLst>
          <pc:spChg chg="mod">
            <ac:chgData name="Lison RAMBLIERE" userId="3b1d87e2-7411-4bbb-a9d4-3b0dfba2fbdf" providerId="ADAL" clId="{68B982A4-A6A9-4E27-8350-F10C0935AC09}" dt="2022-07-04T10:25:58.305" v="130" actId="1076"/>
            <ac:spMkLst>
              <pc:docMk/>
              <pc:sldMasterMk cId="0" sldId="2147483675"/>
              <pc:sldLayoutMk cId="0" sldId="2147483665"/>
              <ac:spMk id="23" creationId="{2B766B19-52BE-4922-AA61-1BCB29F45053}"/>
            </ac:spMkLst>
          </pc:spChg>
          <pc:spChg chg="mod">
            <ac:chgData name="Lison RAMBLIERE" userId="3b1d87e2-7411-4bbb-a9d4-3b0dfba2fbdf" providerId="ADAL" clId="{68B982A4-A6A9-4E27-8350-F10C0935AC09}" dt="2022-07-04T10:41:57.338" v="1087" actId="14100"/>
            <ac:spMkLst>
              <pc:docMk/>
              <pc:sldMasterMk cId="0" sldId="2147483675"/>
              <pc:sldLayoutMk cId="0" sldId="2147483665"/>
              <ac:spMk id="137" creationId="{00000000-0000-0000-0000-000000000000}"/>
            </ac:spMkLst>
          </pc:spChg>
          <pc:spChg chg="mod">
            <ac:chgData name="Lison RAMBLIERE" userId="3b1d87e2-7411-4bbb-a9d4-3b0dfba2fbdf" providerId="ADAL" clId="{68B982A4-A6A9-4E27-8350-F10C0935AC09}" dt="2022-07-04T10:30:57.713" v="453" actId="120"/>
            <ac:spMkLst>
              <pc:docMk/>
              <pc:sldMasterMk cId="0" sldId="2147483675"/>
              <pc:sldLayoutMk cId="0" sldId="2147483665"/>
              <ac:spMk id="140" creationId="{00000000-0000-0000-0000-000000000000}"/>
            </ac:spMkLst>
          </pc:spChg>
          <pc:spChg chg="mod">
            <ac:chgData name="Lison RAMBLIERE" userId="3b1d87e2-7411-4bbb-a9d4-3b0dfba2fbdf" providerId="ADAL" clId="{68B982A4-A6A9-4E27-8350-F10C0935AC09}" dt="2022-07-04T10:31:00.201" v="454" actId="120"/>
            <ac:spMkLst>
              <pc:docMk/>
              <pc:sldMasterMk cId="0" sldId="2147483675"/>
              <pc:sldLayoutMk cId="0" sldId="2147483665"/>
              <ac:spMk id="142" creationId="{00000000-0000-0000-0000-000000000000}"/>
            </ac:spMkLst>
          </pc:spChg>
          <pc:spChg chg="mod">
            <ac:chgData name="Lison RAMBLIERE" userId="3b1d87e2-7411-4bbb-a9d4-3b0dfba2fbdf" providerId="ADAL" clId="{68B982A4-A6A9-4E27-8350-F10C0935AC09}" dt="2022-07-04T10:31:05.225" v="457" actId="120"/>
            <ac:spMkLst>
              <pc:docMk/>
              <pc:sldMasterMk cId="0" sldId="2147483675"/>
              <pc:sldLayoutMk cId="0" sldId="2147483665"/>
              <ac:spMk id="144" creationId="{00000000-0000-0000-0000-000000000000}"/>
            </ac:spMkLst>
          </pc:spChg>
          <pc:spChg chg="mod">
            <ac:chgData name="Lison RAMBLIERE" userId="3b1d87e2-7411-4bbb-a9d4-3b0dfba2fbdf" providerId="ADAL" clId="{68B982A4-A6A9-4E27-8350-F10C0935AC09}" dt="2022-07-04T10:30:10.427" v="433" actId="179"/>
            <ac:spMkLst>
              <pc:docMk/>
              <pc:sldMasterMk cId="0" sldId="2147483675"/>
              <pc:sldLayoutMk cId="0" sldId="2147483665"/>
              <ac:spMk id="146" creationId="{00000000-0000-0000-0000-000000000000}"/>
            </ac:spMkLst>
          </pc:spChg>
          <pc:spChg chg="mod">
            <ac:chgData name="Lison RAMBLIERE" userId="3b1d87e2-7411-4bbb-a9d4-3b0dfba2fbdf" providerId="ADAL" clId="{68B982A4-A6A9-4E27-8350-F10C0935AC09}" dt="2022-07-04T10:30:17.060" v="436" actId="179"/>
            <ac:spMkLst>
              <pc:docMk/>
              <pc:sldMasterMk cId="0" sldId="2147483675"/>
              <pc:sldLayoutMk cId="0" sldId="2147483665"/>
              <ac:spMk id="148" creationId="{00000000-0000-0000-0000-000000000000}"/>
            </ac:spMkLst>
          </pc:spChg>
          <pc:spChg chg="mod">
            <ac:chgData name="Lison RAMBLIERE" userId="3b1d87e2-7411-4bbb-a9d4-3b0dfba2fbdf" providerId="ADAL" clId="{68B982A4-A6A9-4E27-8350-F10C0935AC09}" dt="2022-07-04T10:30:52.225" v="451" actId="179"/>
            <ac:spMkLst>
              <pc:docMk/>
              <pc:sldMasterMk cId="0" sldId="2147483675"/>
              <pc:sldLayoutMk cId="0" sldId="2147483665"/>
              <ac:spMk id="149" creationId="{00000000-0000-0000-0000-000000000000}"/>
            </ac:spMkLst>
          </pc:spChg>
          <pc:spChg chg="mod">
            <ac:chgData name="Lison RAMBLIERE" userId="3b1d87e2-7411-4bbb-a9d4-3b0dfba2fbdf" providerId="ADAL" clId="{68B982A4-A6A9-4E27-8350-F10C0935AC09}" dt="2022-07-04T10:30:55.689" v="452" actId="120"/>
            <ac:spMkLst>
              <pc:docMk/>
              <pc:sldMasterMk cId="0" sldId="2147483675"/>
              <pc:sldLayoutMk cId="0" sldId="2147483665"/>
              <ac:spMk id="150" creationId="{00000000-0000-0000-0000-000000000000}"/>
            </ac:spMkLst>
          </pc:spChg>
        </pc:sldLayoutChg>
        <pc:sldLayoutChg chg="modSp">
          <pc:chgData name="Lison RAMBLIERE" userId="3b1d87e2-7411-4bbb-a9d4-3b0dfba2fbdf" providerId="ADAL" clId="{68B982A4-A6A9-4E27-8350-F10C0935AC09}" dt="2022-07-04T10:26:04.636" v="132" actId="207"/>
          <pc:sldLayoutMkLst>
            <pc:docMk/>
            <pc:sldMasterMk cId="0" sldId="2147483675"/>
            <pc:sldLayoutMk cId="0" sldId="2147483669"/>
          </pc:sldLayoutMkLst>
          <pc:spChg chg="mod">
            <ac:chgData name="Lison RAMBLIERE" userId="3b1d87e2-7411-4bbb-a9d4-3b0dfba2fbdf" providerId="ADAL" clId="{68B982A4-A6A9-4E27-8350-F10C0935AC09}" dt="2022-07-04T10:26:04.636" v="132" actId="207"/>
            <ac:spMkLst>
              <pc:docMk/>
              <pc:sldMasterMk cId="0" sldId="2147483675"/>
              <pc:sldLayoutMk cId="0" sldId="2147483669"/>
              <ac:spMk id="9" creationId="{0F98AB40-6A33-481B-BC4C-DEB8919F1C83}"/>
            </ac:spMkLst>
          </pc:spChg>
        </pc:sldLayoutChg>
        <pc:sldLayoutChg chg="modSp">
          <pc:chgData name="Lison RAMBLIERE" userId="3b1d87e2-7411-4bbb-a9d4-3b0dfba2fbdf" providerId="ADAL" clId="{68B982A4-A6A9-4E27-8350-F10C0935AC09}" dt="2022-07-04T10:25:47.353" v="127" actId="1076"/>
          <pc:sldLayoutMkLst>
            <pc:docMk/>
            <pc:sldMasterMk cId="0" sldId="2147483675"/>
            <pc:sldLayoutMk cId="3882880026" sldId="2147483677"/>
          </pc:sldLayoutMkLst>
          <pc:spChg chg="mod">
            <ac:chgData name="Lison RAMBLIERE" userId="3b1d87e2-7411-4bbb-a9d4-3b0dfba2fbdf" providerId="ADAL" clId="{68B982A4-A6A9-4E27-8350-F10C0935AC09}" dt="2022-07-04T10:25:47.353" v="127" actId="1076"/>
            <ac:spMkLst>
              <pc:docMk/>
              <pc:sldMasterMk cId="0" sldId="2147483675"/>
              <pc:sldLayoutMk cId="3882880026" sldId="2147483677"/>
              <ac:spMk id="16" creationId="{40EC5EC6-D270-44A5-840B-21F1CA14163C}"/>
            </ac:spMkLst>
          </pc:spChg>
        </pc:sldLayoutChg>
        <pc:sldLayoutChg chg="delSp modSp">
          <pc:chgData name="Lison RAMBLIERE" userId="3b1d87e2-7411-4bbb-a9d4-3b0dfba2fbdf" providerId="ADAL" clId="{68B982A4-A6A9-4E27-8350-F10C0935AC09}" dt="2022-07-04T12:03:26.793" v="4057" actId="1076"/>
          <pc:sldLayoutMkLst>
            <pc:docMk/>
            <pc:sldMasterMk cId="0" sldId="2147483675"/>
            <pc:sldLayoutMk cId="662989733" sldId="2147483678"/>
          </pc:sldLayoutMkLst>
          <pc:spChg chg="del">
            <ac:chgData name="Lison RAMBLIERE" userId="3b1d87e2-7411-4bbb-a9d4-3b0dfba2fbdf" providerId="ADAL" clId="{68B982A4-A6A9-4E27-8350-F10C0935AC09}" dt="2022-07-04T12:02:28.182" v="4036" actId="478"/>
            <ac:spMkLst>
              <pc:docMk/>
              <pc:sldMasterMk cId="0" sldId="2147483675"/>
              <pc:sldLayoutMk cId="662989733" sldId="2147483678"/>
              <ac:spMk id="23" creationId="{00000000-0000-0000-0000-000000000000}"/>
            </ac:spMkLst>
          </pc:spChg>
          <pc:spChg chg="del mod">
            <ac:chgData name="Lison RAMBLIERE" userId="3b1d87e2-7411-4bbb-a9d4-3b0dfba2fbdf" providerId="ADAL" clId="{68B982A4-A6A9-4E27-8350-F10C0935AC09}" dt="2022-07-04T12:02:32.595" v="4039" actId="478"/>
            <ac:spMkLst>
              <pc:docMk/>
              <pc:sldMasterMk cId="0" sldId="2147483675"/>
              <pc:sldLayoutMk cId="662989733" sldId="2147483678"/>
              <ac:spMk id="24" creationId="{00000000-0000-0000-0000-000000000000}"/>
            </ac:spMkLst>
          </pc:spChg>
          <pc:spChg chg="mod">
            <ac:chgData name="Lison RAMBLIERE" userId="3b1d87e2-7411-4bbb-a9d4-3b0dfba2fbdf" providerId="ADAL" clId="{68B982A4-A6A9-4E27-8350-F10C0935AC09}" dt="2022-07-04T12:03:26.793" v="4057" actId="1076"/>
            <ac:spMkLst>
              <pc:docMk/>
              <pc:sldMasterMk cId="0" sldId="2147483675"/>
              <pc:sldLayoutMk cId="662989733" sldId="2147483678"/>
              <ac:spMk id="25" creationId="{00000000-0000-0000-0000-000000000000}"/>
            </ac:spMkLst>
          </pc:spChg>
          <pc:spChg chg="mod ord">
            <ac:chgData name="Lison RAMBLIERE" userId="3b1d87e2-7411-4bbb-a9d4-3b0dfba2fbdf" providerId="ADAL" clId="{68B982A4-A6A9-4E27-8350-F10C0935AC09}" dt="2022-07-04T12:03:21.780" v="4056" actId="14100"/>
            <ac:spMkLst>
              <pc:docMk/>
              <pc:sldMasterMk cId="0" sldId="2147483675"/>
              <pc:sldLayoutMk cId="662989733" sldId="2147483678"/>
              <ac:spMk id="26" creationId="{00000000-0000-0000-0000-000000000000}"/>
            </ac:spMkLst>
          </pc:spChg>
          <pc:spChg chg="del">
            <ac:chgData name="Lison RAMBLIERE" userId="3b1d87e2-7411-4bbb-a9d4-3b0dfba2fbdf" providerId="ADAL" clId="{68B982A4-A6A9-4E27-8350-F10C0935AC09}" dt="2022-07-04T12:02:33.576" v="4040" actId="478"/>
            <ac:spMkLst>
              <pc:docMk/>
              <pc:sldMasterMk cId="0" sldId="2147483675"/>
              <pc:sldLayoutMk cId="662989733" sldId="2147483678"/>
              <ac:spMk id="30" creationId="{00000000-0000-0000-0000-000000000000}"/>
            </ac:spMkLst>
          </pc:spChg>
          <pc:spChg chg="del">
            <ac:chgData name="Lison RAMBLIERE" userId="3b1d87e2-7411-4bbb-a9d4-3b0dfba2fbdf" providerId="ADAL" clId="{68B982A4-A6A9-4E27-8350-F10C0935AC09}" dt="2022-07-04T12:02:31.129" v="4038" actId="478"/>
            <ac:spMkLst>
              <pc:docMk/>
              <pc:sldMasterMk cId="0" sldId="2147483675"/>
              <pc:sldLayoutMk cId="662989733" sldId="2147483678"/>
              <ac:spMk id="31" creationId="{00000000-0000-0000-0000-000000000000}"/>
            </ac:spMkLst>
          </pc:spChg>
        </pc:sldLayoutChg>
        <pc:sldLayoutChg chg="modSp">
          <pc:chgData name="Lison RAMBLIERE" userId="3b1d87e2-7411-4bbb-a9d4-3b0dfba2fbdf" providerId="ADAL" clId="{68B982A4-A6A9-4E27-8350-F10C0935AC09}" dt="2022-07-04T12:35:22.448" v="4250" actId="1076"/>
          <pc:sldLayoutMkLst>
            <pc:docMk/>
            <pc:sldMasterMk cId="0" sldId="2147483675"/>
            <pc:sldLayoutMk cId="395534558" sldId="2147483679"/>
          </pc:sldLayoutMkLst>
          <pc:spChg chg="mod">
            <ac:chgData name="Lison RAMBLIERE" userId="3b1d87e2-7411-4bbb-a9d4-3b0dfba2fbdf" providerId="ADAL" clId="{68B982A4-A6A9-4E27-8350-F10C0935AC09}" dt="2022-07-04T12:34:48.178" v="4230" actId="207"/>
            <ac:spMkLst>
              <pc:docMk/>
              <pc:sldMasterMk cId="0" sldId="2147483675"/>
              <pc:sldLayoutMk cId="395534558" sldId="2147483679"/>
              <ac:spMk id="12" creationId="{D1AA7A80-59B4-45DD-8065-3D94A3DFE4F5}"/>
            </ac:spMkLst>
          </pc:spChg>
          <pc:spChg chg="mod">
            <ac:chgData name="Lison RAMBLIERE" userId="3b1d87e2-7411-4bbb-a9d4-3b0dfba2fbdf" providerId="ADAL" clId="{68B982A4-A6A9-4E27-8350-F10C0935AC09}" dt="2022-07-04T12:35:22.448" v="4250" actId="1076"/>
            <ac:spMkLst>
              <pc:docMk/>
              <pc:sldMasterMk cId="0" sldId="2147483675"/>
              <pc:sldLayoutMk cId="395534558" sldId="2147483679"/>
              <ac:spMk id="25" creationId="{00000000-0000-0000-0000-000000000000}"/>
            </ac:spMkLst>
          </pc:spChg>
          <pc:spChg chg="mod">
            <ac:chgData name="Lison RAMBLIERE" userId="3b1d87e2-7411-4bbb-a9d4-3b0dfba2fbdf" providerId="ADAL" clId="{68B982A4-A6A9-4E27-8350-F10C0935AC09}" dt="2022-07-04T12:34:53.825" v="4231" actId="14100"/>
            <ac:spMkLst>
              <pc:docMk/>
              <pc:sldMasterMk cId="0" sldId="2147483675"/>
              <pc:sldLayoutMk cId="395534558" sldId="2147483679"/>
              <ac:spMk id="26" creationId="{00000000-0000-0000-0000-000000000000}"/>
            </ac:spMkLst>
          </pc:spChg>
        </pc:sldLayoutChg>
      </pc:sldMasterChg>
    </pc:docChg>
  </pc:docChgLst>
  <pc:docChgLst>
    <pc:chgData name="Lorraine GUENEE" userId="26ed6b3a-4fc4-4aaa-a870-1464ad4a2468" providerId="ADAL" clId="{BBFDC65E-17E8-4BEC-9887-590512B4771B}"/>
    <pc:docChg chg="undo custSel addSld delSld modSld sldOrd modSection">
      <pc:chgData name="Lorraine GUENEE" userId="26ed6b3a-4fc4-4aaa-a870-1464ad4a2468" providerId="ADAL" clId="{BBFDC65E-17E8-4BEC-9887-590512B4771B}" dt="2022-07-07T11:14:26.538" v="8544" actId="20577"/>
      <pc:docMkLst>
        <pc:docMk/>
      </pc:docMkLst>
      <pc:sldChg chg="addSp modSp mod">
        <pc:chgData name="Lorraine GUENEE" userId="26ed6b3a-4fc4-4aaa-a870-1464ad4a2468" providerId="ADAL" clId="{BBFDC65E-17E8-4BEC-9887-590512B4771B}" dt="2022-07-07T07:49:04.659" v="6120" actId="14100"/>
        <pc:sldMkLst>
          <pc:docMk/>
          <pc:sldMk cId="0" sldId="256"/>
        </pc:sldMkLst>
        <pc:spChg chg="add mod">
          <ac:chgData name="Lorraine GUENEE" userId="26ed6b3a-4fc4-4aaa-a870-1464ad4a2468" providerId="ADAL" clId="{BBFDC65E-17E8-4BEC-9887-590512B4771B}" dt="2022-07-06T08:07:57.789" v="519" actId="207"/>
          <ac:spMkLst>
            <pc:docMk/>
            <pc:sldMk cId="0" sldId="256"/>
            <ac:spMk id="5" creationId="{4C2C1EC7-0820-26F3-B360-F01FB5ADABC1}"/>
          </ac:spMkLst>
        </pc:spChg>
        <pc:spChg chg="mod">
          <ac:chgData name="Lorraine GUENEE" userId="26ed6b3a-4fc4-4aaa-a870-1464ad4a2468" providerId="ADAL" clId="{BBFDC65E-17E8-4BEC-9887-590512B4771B}" dt="2022-07-07T07:48:21.489" v="6083" actId="1076"/>
          <ac:spMkLst>
            <pc:docMk/>
            <pc:sldMk cId="0" sldId="256"/>
            <ac:spMk id="12" creationId="{D05ACA57-40C8-4BC0-A66C-CC4296F09D67}"/>
          </ac:spMkLst>
        </pc:spChg>
        <pc:spChg chg="mod">
          <ac:chgData name="Lorraine GUENEE" userId="26ed6b3a-4fc4-4aaa-a870-1464ad4a2468" providerId="ADAL" clId="{BBFDC65E-17E8-4BEC-9887-590512B4771B}" dt="2022-07-06T08:05:38.357" v="468" actId="20577"/>
          <ac:spMkLst>
            <pc:docMk/>
            <pc:sldMk cId="0" sldId="256"/>
            <ac:spMk id="221" creationId="{00000000-0000-0000-0000-000000000000}"/>
          </ac:spMkLst>
        </pc:spChg>
        <pc:spChg chg="mod">
          <ac:chgData name="Lorraine GUENEE" userId="26ed6b3a-4fc4-4aaa-a870-1464ad4a2468" providerId="ADAL" clId="{BBFDC65E-17E8-4BEC-9887-590512B4771B}" dt="2022-07-07T07:49:04.659" v="6120" actId="14100"/>
          <ac:spMkLst>
            <pc:docMk/>
            <pc:sldMk cId="0" sldId="256"/>
            <ac:spMk id="222" creationId="{00000000-0000-0000-0000-000000000000}"/>
          </ac:spMkLst>
        </pc:spChg>
        <pc:picChg chg="mod">
          <ac:chgData name="Lorraine GUENEE" userId="26ed6b3a-4fc4-4aaa-a870-1464ad4a2468" providerId="ADAL" clId="{BBFDC65E-17E8-4BEC-9887-590512B4771B}" dt="2022-07-07T07:48:05.625" v="6082" actId="1076"/>
          <ac:picMkLst>
            <pc:docMk/>
            <pc:sldMk cId="0" sldId="256"/>
            <ac:picMk id="4" creationId="{9729F419-7B15-4054-8CA3-29E643D7D6F0}"/>
          </ac:picMkLst>
        </pc:picChg>
        <pc:picChg chg="mod">
          <ac:chgData name="Lorraine GUENEE" userId="26ed6b3a-4fc4-4aaa-a870-1464ad4a2468" providerId="ADAL" clId="{BBFDC65E-17E8-4BEC-9887-590512B4771B}" dt="2022-07-06T08:06:41.417" v="504" actId="1076"/>
          <ac:picMkLst>
            <pc:docMk/>
            <pc:sldMk cId="0" sldId="256"/>
            <ac:picMk id="6" creationId="{5D004EB2-9C6A-4302-8088-9636D03E4E99}"/>
          </ac:picMkLst>
        </pc:picChg>
        <pc:picChg chg="mod">
          <ac:chgData name="Lorraine GUENEE" userId="26ed6b3a-4fc4-4aaa-a870-1464ad4a2468" providerId="ADAL" clId="{BBFDC65E-17E8-4BEC-9887-590512B4771B}" dt="2022-07-06T08:06:39.721" v="503" actId="1076"/>
          <ac:picMkLst>
            <pc:docMk/>
            <pc:sldMk cId="0" sldId="256"/>
            <ac:picMk id="8" creationId="{1EF83D50-6580-4E9B-BC91-802A6B44F26B}"/>
          </ac:picMkLst>
        </pc:picChg>
        <pc:picChg chg="mod">
          <ac:chgData name="Lorraine GUENEE" userId="26ed6b3a-4fc4-4aaa-a870-1464ad4a2468" providerId="ADAL" clId="{BBFDC65E-17E8-4BEC-9887-590512B4771B}" dt="2022-07-06T08:06:29.969" v="500" actId="1076"/>
          <ac:picMkLst>
            <pc:docMk/>
            <pc:sldMk cId="0" sldId="256"/>
            <ac:picMk id="10" creationId="{E748F992-15CF-4542-B1A3-EFDC4FDEA8EE}"/>
          </ac:picMkLst>
        </pc:picChg>
        <pc:picChg chg="mod">
          <ac:chgData name="Lorraine GUENEE" userId="26ed6b3a-4fc4-4aaa-a870-1464ad4a2468" providerId="ADAL" clId="{BBFDC65E-17E8-4BEC-9887-590512B4771B}" dt="2022-07-06T08:06:32.291" v="501" actId="1076"/>
          <ac:picMkLst>
            <pc:docMk/>
            <pc:sldMk cId="0" sldId="256"/>
            <ac:picMk id="14" creationId="{CB35A713-A1B5-46A0-9946-429B985925D1}"/>
          </ac:picMkLst>
        </pc:picChg>
        <pc:picChg chg="mod">
          <ac:chgData name="Lorraine GUENEE" userId="26ed6b3a-4fc4-4aaa-a870-1464ad4a2468" providerId="ADAL" clId="{BBFDC65E-17E8-4BEC-9887-590512B4771B}" dt="2022-07-06T08:04:32.732" v="408" actId="1076"/>
          <ac:picMkLst>
            <pc:docMk/>
            <pc:sldMk cId="0" sldId="256"/>
            <ac:picMk id="16" creationId="{FB4C8A7F-1EAC-45B8-85BD-76DAE445365C}"/>
          </ac:picMkLst>
        </pc:picChg>
        <pc:picChg chg="mod">
          <ac:chgData name="Lorraine GUENEE" userId="26ed6b3a-4fc4-4aaa-a870-1464ad4a2468" providerId="ADAL" clId="{BBFDC65E-17E8-4BEC-9887-590512B4771B}" dt="2022-07-06T08:04:13.935" v="405" actId="1076"/>
          <ac:picMkLst>
            <pc:docMk/>
            <pc:sldMk cId="0" sldId="256"/>
            <ac:picMk id="18" creationId="{552E05F7-A4B2-4D98-8DE2-9F22268FC95A}"/>
          </ac:picMkLst>
        </pc:picChg>
        <pc:picChg chg="mod">
          <ac:chgData name="Lorraine GUENEE" userId="26ed6b3a-4fc4-4aaa-a870-1464ad4a2468" providerId="ADAL" clId="{BBFDC65E-17E8-4BEC-9887-590512B4771B}" dt="2022-07-06T08:04:43.785" v="411" actId="1076"/>
          <ac:picMkLst>
            <pc:docMk/>
            <pc:sldMk cId="0" sldId="256"/>
            <ac:picMk id="20" creationId="{55DD5F75-6A96-4C31-A2AC-478A4F17A8F5}"/>
          </ac:picMkLst>
        </pc:picChg>
        <pc:picChg chg="mod">
          <ac:chgData name="Lorraine GUENEE" userId="26ed6b3a-4fc4-4aaa-a870-1464ad4a2468" providerId="ADAL" clId="{BBFDC65E-17E8-4BEC-9887-590512B4771B}" dt="2022-07-06T08:07:11.889" v="512" actId="1076"/>
          <ac:picMkLst>
            <pc:docMk/>
            <pc:sldMk cId="0" sldId="256"/>
            <ac:picMk id="22" creationId="{2BB3D1F5-7FE4-4ABE-B00D-36D282026193}"/>
          </ac:picMkLst>
        </pc:picChg>
        <pc:picChg chg="mod">
          <ac:chgData name="Lorraine GUENEE" userId="26ed6b3a-4fc4-4aaa-a870-1464ad4a2468" providerId="ADAL" clId="{BBFDC65E-17E8-4BEC-9887-590512B4771B}" dt="2022-07-06T08:04:47.315" v="412" actId="1076"/>
          <ac:picMkLst>
            <pc:docMk/>
            <pc:sldMk cId="0" sldId="256"/>
            <ac:picMk id="24" creationId="{995B7647-A563-44DB-8423-C7B83109030F}"/>
          </ac:picMkLst>
        </pc:picChg>
        <pc:picChg chg="mod">
          <ac:chgData name="Lorraine GUENEE" userId="26ed6b3a-4fc4-4aaa-a870-1464ad4a2468" providerId="ADAL" clId="{BBFDC65E-17E8-4BEC-9887-590512B4771B}" dt="2022-07-06T08:07:20.143" v="514" actId="1076"/>
          <ac:picMkLst>
            <pc:docMk/>
            <pc:sldMk cId="0" sldId="256"/>
            <ac:picMk id="26" creationId="{86AF4084-B4E3-4F22-8AD1-A13FBAB3CBE3}"/>
          </ac:picMkLst>
        </pc:picChg>
        <pc:picChg chg="mod">
          <ac:chgData name="Lorraine GUENEE" userId="26ed6b3a-4fc4-4aaa-a870-1464ad4a2468" providerId="ADAL" clId="{BBFDC65E-17E8-4BEC-9887-590512B4771B}" dt="2022-07-06T08:07:16.273" v="513" actId="1076"/>
          <ac:picMkLst>
            <pc:docMk/>
            <pc:sldMk cId="0" sldId="256"/>
            <ac:picMk id="28" creationId="{D667E45E-FDC7-4938-84B1-4661C17098CC}"/>
          </ac:picMkLst>
        </pc:picChg>
        <pc:picChg chg="mod">
          <ac:chgData name="Lorraine GUENEE" userId="26ed6b3a-4fc4-4aaa-a870-1464ad4a2468" providerId="ADAL" clId="{BBFDC65E-17E8-4BEC-9887-590512B4771B}" dt="2022-07-06T08:06:28.074" v="499" actId="1076"/>
          <ac:picMkLst>
            <pc:docMk/>
            <pc:sldMk cId="0" sldId="256"/>
            <ac:picMk id="30" creationId="{287E14B5-FA44-4966-A6B3-05BA072E3F4E}"/>
          </ac:picMkLst>
        </pc:picChg>
      </pc:sldChg>
      <pc:sldChg chg="addSp delSp modSp mod">
        <pc:chgData name="Lorraine GUENEE" userId="26ed6b3a-4fc4-4aaa-a870-1464ad4a2468" providerId="ADAL" clId="{BBFDC65E-17E8-4BEC-9887-590512B4771B}" dt="2022-07-07T10:57:04.554" v="8485" actId="20577"/>
        <pc:sldMkLst>
          <pc:docMk/>
          <pc:sldMk cId="0" sldId="257"/>
        </pc:sldMkLst>
        <pc:spChg chg="add del mod">
          <ac:chgData name="Lorraine GUENEE" userId="26ed6b3a-4fc4-4aaa-a870-1464ad4a2468" providerId="ADAL" clId="{BBFDC65E-17E8-4BEC-9887-590512B4771B}" dt="2022-07-06T07:55:03.176" v="265" actId="478"/>
          <ac:spMkLst>
            <pc:docMk/>
            <pc:sldMk cId="0" sldId="257"/>
            <ac:spMk id="5" creationId="{6769AD97-4957-E06C-E6B1-79EEA358B124}"/>
          </ac:spMkLst>
        </pc:spChg>
        <pc:spChg chg="mod">
          <ac:chgData name="Lorraine GUENEE" userId="26ed6b3a-4fc4-4aaa-a870-1464ad4a2468" providerId="ADAL" clId="{BBFDC65E-17E8-4BEC-9887-590512B4771B}" dt="2022-07-06T07:54:31.927" v="263" actId="20577"/>
          <ac:spMkLst>
            <pc:docMk/>
            <pc:sldMk cId="0" sldId="257"/>
            <ac:spMk id="23" creationId="{87A0BA52-3E5E-4587-9866-38C7D3A67E55}"/>
          </ac:spMkLst>
        </pc:spChg>
        <pc:spChg chg="mod">
          <ac:chgData name="Lorraine GUENEE" userId="26ed6b3a-4fc4-4aaa-a870-1464ad4a2468" providerId="ADAL" clId="{BBFDC65E-17E8-4BEC-9887-590512B4771B}" dt="2022-07-07T10:57:04.554" v="8485" actId="20577"/>
          <ac:spMkLst>
            <pc:docMk/>
            <pc:sldMk cId="0" sldId="257"/>
            <ac:spMk id="24" creationId="{C213DEAF-67B3-42B7-BAF7-5205C864F1A9}"/>
          </ac:spMkLst>
        </pc:spChg>
        <pc:spChg chg="mod">
          <ac:chgData name="Lorraine GUENEE" userId="26ed6b3a-4fc4-4aaa-a870-1464ad4a2468" providerId="ADAL" clId="{BBFDC65E-17E8-4BEC-9887-590512B4771B}" dt="2022-07-06T07:59:40.405" v="299" actId="20577"/>
          <ac:spMkLst>
            <pc:docMk/>
            <pc:sldMk cId="0" sldId="257"/>
            <ac:spMk id="27" creationId="{FB562B9A-6F10-4D2C-A96A-0B7CF62F8556}"/>
          </ac:spMkLst>
        </pc:spChg>
        <pc:spChg chg="del">
          <ac:chgData name="Lorraine GUENEE" userId="26ed6b3a-4fc4-4aaa-a870-1464ad4a2468" providerId="ADAL" clId="{BBFDC65E-17E8-4BEC-9887-590512B4771B}" dt="2022-07-06T07:54:58.166" v="264" actId="478"/>
          <ac:spMkLst>
            <pc:docMk/>
            <pc:sldMk cId="0" sldId="257"/>
            <ac:spMk id="28" creationId="{A7DFC68A-B569-4DCE-B77F-CFC31DC98D37}"/>
          </ac:spMkLst>
        </pc:spChg>
        <pc:spChg chg="mod">
          <ac:chgData name="Lorraine GUENEE" userId="26ed6b3a-4fc4-4aaa-a870-1464ad4a2468" providerId="ADAL" clId="{BBFDC65E-17E8-4BEC-9887-590512B4771B}" dt="2022-07-06T08:21:41.355" v="1899" actId="20577"/>
          <ac:spMkLst>
            <pc:docMk/>
            <pc:sldMk cId="0" sldId="257"/>
            <ac:spMk id="30" creationId="{AE305DAD-1FC7-429D-A08A-917DFA4BF3A7}"/>
          </ac:spMkLst>
        </pc:spChg>
      </pc:sldChg>
      <pc:sldChg chg="modSp mod">
        <pc:chgData name="Lorraine GUENEE" userId="26ed6b3a-4fc4-4aaa-a870-1464ad4a2468" providerId="ADAL" clId="{BBFDC65E-17E8-4BEC-9887-590512B4771B}" dt="2022-07-06T07:47:55.405" v="89" actId="20577"/>
        <pc:sldMkLst>
          <pc:docMk/>
          <pc:sldMk cId="3165364763" sldId="314"/>
        </pc:sldMkLst>
        <pc:spChg chg="mod">
          <ac:chgData name="Lorraine GUENEE" userId="26ed6b3a-4fc4-4aaa-a870-1464ad4a2468" providerId="ADAL" clId="{BBFDC65E-17E8-4BEC-9887-590512B4771B}" dt="2022-07-06T07:47:55.405" v="89" actId="20577"/>
          <ac:spMkLst>
            <pc:docMk/>
            <pc:sldMk cId="3165364763" sldId="314"/>
            <ac:spMk id="230" creationId="{00000000-0000-0000-0000-000000000000}"/>
          </ac:spMkLst>
        </pc:spChg>
      </pc:sldChg>
      <pc:sldChg chg="del">
        <pc:chgData name="Lorraine GUENEE" userId="26ed6b3a-4fc4-4aaa-a870-1464ad4a2468" providerId="ADAL" clId="{BBFDC65E-17E8-4BEC-9887-590512B4771B}" dt="2022-07-06T07:48:43.069" v="90" actId="2696"/>
        <pc:sldMkLst>
          <pc:docMk/>
          <pc:sldMk cId="1033320695" sldId="317"/>
        </pc:sldMkLst>
      </pc:sldChg>
      <pc:sldChg chg="del">
        <pc:chgData name="Lorraine GUENEE" userId="26ed6b3a-4fc4-4aaa-a870-1464ad4a2468" providerId="ADAL" clId="{BBFDC65E-17E8-4BEC-9887-590512B4771B}" dt="2022-07-06T07:48:43.069" v="90" actId="2696"/>
        <pc:sldMkLst>
          <pc:docMk/>
          <pc:sldMk cId="3300876099" sldId="318"/>
        </pc:sldMkLst>
      </pc:sldChg>
      <pc:sldChg chg="del">
        <pc:chgData name="Lorraine GUENEE" userId="26ed6b3a-4fc4-4aaa-a870-1464ad4a2468" providerId="ADAL" clId="{BBFDC65E-17E8-4BEC-9887-590512B4771B}" dt="2022-07-06T07:48:43.069" v="90" actId="2696"/>
        <pc:sldMkLst>
          <pc:docMk/>
          <pc:sldMk cId="1312097461" sldId="319"/>
        </pc:sldMkLst>
      </pc:sldChg>
      <pc:sldChg chg="modSp mod">
        <pc:chgData name="Lorraine GUENEE" userId="26ed6b3a-4fc4-4aaa-a870-1464ad4a2468" providerId="ADAL" clId="{BBFDC65E-17E8-4BEC-9887-590512B4771B}" dt="2022-07-07T09:49:37.783" v="8331" actId="20577"/>
        <pc:sldMkLst>
          <pc:docMk/>
          <pc:sldMk cId="39119625" sldId="320"/>
        </pc:sldMkLst>
        <pc:spChg chg="mod">
          <ac:chgData name="Lorraine GUENEE" userId="26ed6b3a-4fc4-4aaa-a870-1464ad4a2468" providerId="ADAL" clId="{BBFDC65E-17E8-4BEC-9887-590512B4771B}" dt="2022-07-06T08:39:09.324" v="2254" actId="20577"/>
          <ac:spMkLst>
            <pc:docMk/>
            <pc:sldMk cId="39119625" sldId="320"/>
            <ac:spMk id="5" creationId="{EC6AB3D1-1399-4DDD-9269-91D920D97AD7}"/>
          </ac:spMkLst>
        </pc:spChg>
        <pc:spChg chg="mod">
          <ac:chgData name="Lorraine GUENEE" userId="26ed6b3a-4fc4-4aaa-a870-1464ad4a2468" providerId="ADAL" clId="{BBFDC65E-17E8-4BEC-9887-590512B4771B}" dt="2022-07-07T09:49:37.783" v="8331" actId="20577"/>
          <ac:spMkLst>
            <pc:docMk/>
            <pc:sldMk cId="39119625" sldId="320"/>
            <ac:spMk id="12" creationId="{D99404AF-9C7E-4630-BCF5-C798C741939D}"/>
          </ac:spMkLst>
        </pc:spChg>
        <pc:spChg chg="mod">
          <ac:chgData name="Lorraine GUENEE" userId="26ed6b3a-4fc4-4aaa-a870-1464ad4a2468" providerId="ADAL" clId="{BBFDC65E-17E8-4BEC-9887-590512B4771B}" dt="2022-07-06T08:30:38.662" v="2141" actId="20577"/>
          <ac:spMkLst>
            <pc:docMk/>
            <pc:sldMk cId="39119625" sldId="320"/>
            <ac:spMk id="13" creationId="{443268BD-D43E-4205-B532-D7E48CEC8D95}"/>
          </ac:spMkLst>
        </pc:spChg>
        <pc:spChg chg="mod">
          <ac:chgData name="Lorraine GUENEE" userId="26ed6b3a-4fc4-4aaa-a870-1464ad4a2468" providerId="ADAL" clId="{BBFDC65E-17E8-4BEC-9887-590512B4771B}" dt="2022-07-06T08:30:52.588" v="2143" actId="20577"/>
          <ac:spMkLst>
            <pc:docMk/>
            <pc:sldMk cId="39119625" sldId="320"/>
            <ac:spMk id="48" creationId="{B423DDDC-C104-46E0-92BA-7AC08A13B568}"/>
          </ac:spMkLst>
        </pc:spChg>
        <pc:spChg chg="mod">
          <ac:chgData name="Lorraine GUENEE" userId="26ed6b3a-4fc4-4aaa-a870-1464ad4a2468" providerId="ADAL" clId="{BBFDC65E-17E8-4BEC-9887-590512B4771B}" dt="2022-07-06T08:39:44.020" v="2346" actId="20577"/>
          <ac:spMkLst>
            <pc:docMk/>
            <pc:sldMk cId="39119625" sldId="320"/>
            <ac:spMk id="230" creationId="{00000000-0000-0000-0000-000000000000}"/>
          </ac:spMkLst>
        </pc:spChg>
      </pc:sldChg>
      <pc:sldChg chg="modSp mod">
        <pc:chgData name="Lorraine GUENEE" userId="26ed6b3a-4fc4-4aaa-a870-1464ad4a2468" providerId="ADAL" clId="{BBFDC65E-17E8-4BEC-9887-590512B4771B}" dt="2022-07-06T07:51:38.439" v="233" actId="20577"/>
        <pc:sldMkLst>
          <pc:docMk/>
          <pc:sldMk cId="3790729921" sldId="321"/>
        </pc:sldMkLst>
        <pc:spChg chg="mod">
          <ac:chgData name="Lorraine GUENEE" userId="26ed6b3a-4fc4-4aaa-a870-1464ad4a2468" providerId="ADAL" clId="{BBFDC65E-17E8-4BEC-9887-590512B4771B}" dt="2022-07-06T07:51:38.439" v="233" actId="20577"/>
          <ac:spMkLst>
            <pc:docMk/>
            <pc:sldMk cId="3790729921" sldId="321"/>
            <ac:spMk id="230" creationId="{00000000-0000-0000-0000-000000000000}"/>
          </ac:spMkLst>
        </pc:spChg>
      </pc:sldChg>
      <pc:sldChg chg="modSp mod modShow">
        <pc:chgData name="Lorraine GUENEE" userId="26ed6b3a-4fc4-4aaa-a870-1464ad4a2468" providerId="ADAL" clId="{BBFDC65E-17E8-4BEC-9887-590512B4771B}" dt="2022-07-07T07:50:23.908" v="6121" actId="729"/>
        <pc:sldMkLst>
          <pc:docMk/>
          <pc:sldMk cId="517515794" sldId="322"/>
        </pc:sldMkLst>
        <pc:spChg chg="mod">
          <ac:chgData name="Lorraine GUENEE" userId="26ed6b3a-4fc4-4aaa-a870-1464ad4a2468" providerId="ADAL" clId="{BBFDC65E-17E8-4BEC-9887-590512B4771B}" dt="2022-07-06T08:20:02.530" v="1731" actId="20577"/>
          <ac:spMkLst>
            <pc:docMk/>
            <pc:sldMk cId="517515794" sldId="322"/>
            <ac:spMk id="16" creationId="{3EF1EAD5-8404-4E57-9E5C-7C383BD0C7F8}"/>
          </ac:spMkLst>
        </pc:spChg>
      </pc:sldChg>
      <pc:sldChg chg="modSp mod addCm modCm">
        <pc:chgData name="Lorraine GUENEE" userId="26ed6b3a-4fc4-4aaa-a870-1464ad4a2468" providerId="ADAL" clId="{BBFDC65E-17E8-4BEC-9887-590512B4771B}" dt="2022-07-06T08:25:54.028" v="1901"/>
        <pc:sldMkLst>
          <pc:docMk/>
          <pc:sldMk cId="4035237304" sldId="323"/>
        </pc:sldMkLst>
        <pc:spChg chg="mod">
          <ac:chgData name="Lorraine GUENEE" userId="26ed6b3a-4fc4-4aaa-a870-1464ad4a2468" providerId="ADAL" clId="{BBFDC65E-17E8-4BEC-9887-590512B4771B}" dt="2022-07-06T08:20:54.370" v="1839" actId="20577"/>
          <ac:spMkLst>
            <pc:docMk/>
            <pc:sldMk cId="4035237304" sldId="323"/>
            <ac:spMk id="17" creationId="{618EF28D-84C2-4407-A58A-6A249D2CEEA2}"/>
          </ac:spMkLst>
        </pc:spChg>
      </pc:sldChg>
      <pc:sldChg chg="modSp mod modShow">
        <pc:chgData name="Lorraine GUENEE" userId="26ed6b3a-4fc4-4aaa-a870-1464ad4a2468" providerId="ADAL" clId="{BBFDC65E-17E8-4BEC-9887-590512B4771B}" dt="2022-07-07T09:48:20.391" v="8330" actId="729"/>
        <pc:sldMkLst>
          <pc:docMk/>
          <pc:sldMk cId="3282839136" sldId="324"/>
        </pc:sldMkLst>
        <pc:spChg chg="mod">
          <ac:chgData name="Lorraine GUENEE" userId="26ed6b3a-4fc4-4aaa-a870-1464ad4a2468" providerId="ADAL" clId="{BBFDC65E-17E8-4BEC-9887-590512B4771B}" dt="2022-07-07T07:54:10.407" v="6176" actId="1076"/>
          <ac:spMkLst>
            <pc:docMk/>
            <pc:sldMk cId="3282839136" sldId="324"/>
            <ac:spMk id="36" creationId="{0F02DB2E-D842-42D2-94A5-8D0DC403B7BF}"/>
          </ac:spMkLst>
        </pc:spChg>
        <pc:spChg chg="mod">
          <ac:chgData name="Lorraine GUENEE" userId="26ed6b3a-4fc4-4aaa-a870-1464ad4a2468" providerId="ADAL" clId="{BBFDC65E-17E8-4BEC-9887-590512B4771B}" dt="2022-07-07T07:53:57.504" v="6175" actId="20577"/>
          <ac:spMkLst>
            <pc:docMk/>
            <pc:sldMk cId="3282839136" sldId="324"/>
            <ac:spMk id="38" creationId="{FF31884E-9EB4-481C-B92A-949E987EDB30}"/>
          </ac:spMkLst>
        </pc:spChg>
      </pc:sldChg>
      <pc:sldChg chg="modSp mod">
        <pc:chgData name="Lorraine GUENEE" userId="26ed6b3a-4fc4-4aaa-a870-1464ad4a2468" providerId="ADAL" clId="{BBFDC65E-17E8-4BEC-9887-590512B4771B}" dt="2022-07-06T08:29:26.876" v="2108" actId="20577"/>
        <pc:sldMkLst>
          <pc:docMk/>
          <pc:sldMk cId="3064852830" sldId="325"/>
        </pc:sldMkLst>
        <pc:spChg chg="mod">
          <ac:chgData name="Lorraine GUENEE" userId="26ed6b3a-4fc4-4aaa-a870-1464ad4a2468" providerId="ADAL" clId="{BBFDC65E-17E8-4BEC-9887-590512B4771B}" dt="2022-07-06T08:29:26.876" v="2108" actId="20577"/>
          <ac:spMkLst>
            <pc:docMk/>
            <pc:sldMk cId="3064852830" sldId="325"/>
            <ac:spMk id="13" creationId="{B235BD62-CCDC-45F5-A3E0-108F0089657C}"/>
          </ac:spMkLst>
        </pc:spChg>
      </pc:sldChg>
      <pc:sldChg chg="addSp delSp modSp mod modNotesTx">
        <pc:chgData name="Lorraine GUENEE" userId="26ed6b3a-4fc4-4aaa-a870-1464ad4a2468" providerId="ADAL" clId="{BBFDC65E-17E8-4BEC-9887-590512B4771B}" dt="2022-07-07T08:21:33.055" v="6746" actId="5793"/>
        <pc:sldMkLst>
          <pc:docMk/>
          <pc:sldMk cId="3806085832" sldId="326"/>
        </pc:sldMkLst>
        <pc:spChg chg="mod">
          <ac:chgData name="Lorraine GUENEE" userId="26ed6b3a-4fc4-4aaa-a870-1464ad4a2468" providerId="ADAL" clId="{BBFDC65E-17E8-4BEC-9887-590512B4771B}" dt="2022-07-07T08:20:34.721" v="6745" actId="12"/>
          <ac:spMkLst>
            <pc:docMk/>
            <pc:sldMk cId="3806085832" sldId="326"/>
            <ac:spMk id="2" creationId="{4269DE5B-7694-47C0-9B19-882E62FE6AC7}"/>
          </ac:spMkLst>
        </pc:spChg>
        <pc:spChg chg="mod">
          <ac:chgData name="Lorraine GUENEE" userId="26ed6b3a-4fc4-4aaa-a870-1464ad4a2468" providerId="ADAL" clId="{BBFDC65E-17E8-4BEC-9887-590512B4771B}" dt="2022-07-07T08:14:45.320" v="6562" actId="20577"/>
          <ac:spMkLst>
            <pc:docMk/>
            <pc:sldMk cId="3806085832" sldId="326"/>
            <ac:spMk id="4" creationId="{79D8BF5E-9723-434B-81D6-C81BFBB74686}"/>
          </ac:spMkLst>
        </pc:spChg>
        <pc:spChg chg="del mod">
          <ac:chgData name="Lorraine GUENEE" userId="26ed6b3a-4fc4-4aaa-a870-1464ad4a2468" providerId="ADAL" clId="{BBFDC65E-17E8-4BEC-9887-590512B4771B}" dt="2022-07-07T08:12:02.030" v="6343" actId="478"/>
          <ac:spMkLst>
            <pc:docMk/>
            <pc:sldMk cId="3806085832" sldId="326"/>
            <ac:spMk id="6" creationId="{BFEE1209-79F8-4349-AE8B-6710B0DF375F}"/>
          </ac:spMkLst>
        </pc:spChg>
        <pc:spChg chg="del mod">
          <ac:chgData name="Lorraine GUENEE" userId="26ed6b3a-4fc4-4aaa-a870-1464ad4a2468" providerId="ADAL" clId="{BBFDC65E-17E8-4BEC-9887-590512B4771B}" dt="2022-07-07T08:05:28.660" v="6191" actId="478"/>
          <ac:spMkLst>
            <pc:docMk/>
            <pc:sldMk cId="3806085832" sldId="326"/>
            <ac:spMk id="7" creationId="{B7360E26-2745-43C2-BC74-B961667BB2ED}"/>
          </ac:spMkLst>
        </pc:spChg>
        <pc:spChg chg="mod">
          <ac:chgData name="Lorraine GUENEE" userId="26ed6b3a-4fc4-4aaa-a870-1464ad4a2468" providerId="ADAL" clId="{BBFDC65E-17E8-4BEC-9887-590512B4771B}" dt="2022-07-06T08:47:01.093" v="2399" actId="20577"/>
          <ac:spMkLst>
            <pc:docMk/>
            <pc:sldMk cId="3806085832" sldId="326"/>
            <ac:spMk id="98" creationId="{2C1A1B00-8149-49E1-A156-FACE6B321C5B}"/>
          </ac:spMkLst>
        </pc:spChg>
        <pc:graphicFrameChg chg="add del mod modGraphic">
          <ac:chgData name="Lorraine GUENEE" userId="26ed6b3a-4fc4-4aaa-a870-1464ad4a2468" providerId="ADAL" clId="{BBFDC65E-17E8-4BEC-9887-590512B4771B}" dt="2022-07-07T08:11:45.585" v="6340" actId="478"/>
          <ac:graphicFrameMkLst>
            <pc:docMk/>
            <pc:sldMk cId="3806085832" sldId="326"/>
            <ac:graphicFrameMk id="5" creationId="{6660149E-F323-4B68-9946-03802A65F5FC}"/>
          </ac:graphicFrameMkLst>
        </pc:graphicFrameChg>
        <pc:picChg chg="add mod">
          <ac:chgData name="Lorraine GUENEE" userId="26ed6b3a-4fc4-4aaa-a870-1464ad4a2468" providerId="ADAL" clId="{BBFDC65E-17E8-4BEC-9887-590512B4771B}" dt="2022-07-07T08:15:34.655" v="6619" actId="14100"/>
          <ac:picMkLst>
            <pc:docMk/>
            <pc:sldMk cId="3806085832" sldId="326"/>
            <ac:picMk id="9" creationId="{F3359554-0B7E-9E2F-10F1-415EC7596AED}"/>
          </ac:picMkLst>
        </pc:picChg>
        <pc:picChg chg="add mod">
          <ac:chgData name="Lorraine GUENEE" userId="26ed6b3a-4fc4-4aaa-a870-1464ad4a2468" providerId="ADAL" clId="{BBFDC65E-17E8-4BEC-9887-590512B4771B}" dt="2022-07-07T08:12:22.983" v="6350" actId="14100"/>
          <ac:picMkLst>
            <pc:docMk/>
            <pc:sldMk cId="3806085832" sldId="326"/>
            <ac:picMk id="10" creationId="{6C65D721-7B4F-A09E-FEC2-FEAB965FEB78}"/>
          </ac:picMkLst>
        </pc:picChg>
      </pc:sldChg>
      <pc:sldChg chg="modSp mod">
        <pc:chgData name="Lorraine GUENEE" userId="26ed6b3a-4fc4-4aaa-a870-1464ad4a2468" providerId="ADAL" clId="{BBFDC65E-17E8-4BEC-9887-590512B4771B}" dt="2022-07-06T08:47:22.599" v="2402" actId="20577"/>
        <pc:sldMkLst>
          <pc:docMk/>
          <pc:sldMk cId="2248531747" sldId="327"/>
        </pc:sldMkLst>
        <pc:spChg chg="mod">
          <ac:chgData name="Lorraine GUENEE" userId="26ed6b3a-4fc4-4aaa-a870-1464ad4a2468" providerId="ADAL" clId="{BBFDC65E-17E8-4BEC-9887-590512B4771B}" dt="2022-07-06T08:47:22.599" v="2402" actId="20577"/>
          <ac:spMkLst>
            <pc:docMk/>
            <pc:sldMk cId="2248531747" sldId="327"/>
            <ac:spMk id="33" creationId="{5FD28DCF-F27D-4C77-B86F-2B387D6BAE91}"/>
          </ac:spMkLst>
        </pc:spChg>
      </pc:sldChg>
      <pc:sldChg chg="modSp mod">
        <pc:chgData name="Lorraine GUENEE" userId="26ed6b3a-4fc4-4aaa-a870-1464ad4a2468" providerId="ADAL" clId="{BBFDC65E-17E8-4BEC-9887-590512B4771B}" dt="2022-07-07T09:54:50.934" v="8332" actId="1076"/>
        <pc:sldMkLst>
          <pc:docMk/>
          <pc:sldMk cId="278461921" sldId="330"/>
        </pc:sldMkLst>
        <pc:spChg chg="mod">
          <ac:chgData name="Lorraine GUENEE" userId="26ed6b3a-4fc4-4aaa-a870-1464ad4a2468" providerId="ADAL" clId="{BBFDC65E-17E8-4BEC-9887-590512B4771B}" dt="2022-07-07T08:25:28.318" v="6782" actId="1076"/>
          <ac:spMkLst>
            <pc:docMk/>
            <pc:sldMk cId="278461921" sldId="330"/>
            <ac:spMk id="2" creationId="{1BE889A5-63FE-07AA-4FFA-6C99AD0B8FFB}"/>
          </ac:spMkLst>
        </pc:spChg>
        <pc:spChg chg="mod">
          <ac:chgData name="Lorraine GUENEE" userId="26ed6b3a-4fc4-4aaa-a870-1464ad4a2468" providerId="ADAL" clId="{BBFDC65E-17E8-4BEC-9887-590512B4771B}" dt="2022-07-07T08:25:21.899" v="6781" actId="20577"/>
          <ac:spMkLst>
            <pc:docMk/>
            <pc:sldMk cId="278461921" sldId="330"/>
            <ac:spMk id="12" creationId="{5F1128C3-E96B-4D28-A570-B5D415CE06D4}"/>
          </ac:spMkLst>
        </pc:spChg>
        <pc:spChg chg="mod">
          <ac:chgData name="Lorraine GUENEE" userId="26ed6b3a-4fc4-4aaa-a870-1464ad4a2468" providerId="ADAL" clId="{BBFDC65E-17E8-4BEC-9887-590512B4771B}" dt="2022-07-07T09:54:50.934" v="8332" actId="1076"/>
          <ac:spMkLst>
            <pc:docMk/>
            <pc:sldMk cId="278461921" sldId="330"/>
            <ac:spMk id="21" creationId="{4D9024DF-FE5C-4574-AE95-1EA5FFAF0931}"/>
          </ac:spMkLst>
        </pc:spChg>
        <pc:picChg chg="mod">
          <ac:chgData name="Lorraine GUENEE" userId="26ed6b3a-4fc4-4aaa-a870-1464ad4a2468" providerId="ADAL" clId="{BBFDC65E-17E8-4BEC-9887-590512B4771B}" dt="2022-07-07T08:24:42.068" v="6760" actId="1076"/>
          <ac:picMkLst>
            <pc:docMk/>
            <pc:sldMk cId="278461921" sldId="330"/>
            <ac:picMk id="17" creationId="{C8EF962A-B354-463A-AC47-3457694A9FBE}"/>
          </ac:picMkLst>
        </pc:picChg>
        <pc:picChg chg="mod">
          <ac:chgData name="Lorraine GUENEE" userId="26ed6b3a-4fc4-4aaa-a870-1464ad4a2468" providerId="ADAL" clId="{BBFDC65E-17E8-4BEC-9887-590512B4771B}" dt="2022-07-07T08:24:11.740" v="6752" actId="1076"/>
          <ac:picMkLst>
            <pc:docMk/>
            <pc:sldMk cId="278461921" sldId="330"/>
            <ac:picMk id="18" creationId="{063BF557-261A-41BE-8AE8-37450E93F88D}"/>
          </ac:picMkLst>
        </pc:picChg>
        <pc:picChg chg="mod">
          <ac:chgData name="Lorraine GUENEE" userId="26ed6b3a-4fc4-4aaa-a870-1464ad4a2468" providerId="ADAL" clId="{BBFDC65E-17E8-4BEC-9887-590512B4771B}" dt="2022-07-07T08:24:29.785" v="6757" actId="1076"/>
          <ac:picMkLst>
            <pc:docMk/>
            <pc:sldMk cId="278461921" sldId="330"/>
            <ac:picMk id="20" creationId="{EEEEDCC5-738F-4525-9725-3995587E96B6}"/>
          </ac:picMkLst>
        </pc:picChg>
      </pc:sldChg>
      <pc:sldChg chg="addSp modSp mod">
        <pc:chgData name="Lorraine GUENEE" userId="26ed6b3a-4fc4-4aaa-a870-1464ad4a2468" providerId="ADAL" clId="{BBFDC65E-17E8-4BEC-9887-590512B4771B}" dt="2022-07-07T09:56:28.011" v="8339" actId="20577"/>
        <pc:sldMkLst>
          <pc:docMk/>
          <pc:sldMk cId="867657854" sldId="331"/>
        </pc:sldMkLst>
        <pc:spChg chg="mod">
          <ac:chgData name="Lorraine GUENEE" userId="26ed6b3a-4fc4-4aaa-a870-1464ad4a2468" providerId="ADAL" clId="{BBFDC65E-17E8-4BEC-9887-590512B4771B}" dt="2022-07-07T08:33:09.905" v="7182" actId="20577"/>
          <ac:spMkLst>
            <pc:docMk/>
            <pc:sldMk cId="867657854" sldId="331"/>
            <ac:spMk id="7" creationId="{7ABFFFC8-7423-48FA-AE19-D8E08202F476}"/>
          </ac:spMkLst>
        </pc:spChg>
        <pc:spChg chg="mod">
          <ac:chgData name="Lorraine GUENEE" userId="26ed6b3a-4fc4-4aaa-a870-1464ad4a2468" providerId="ADAL" clId="{BBFDC65E-17E8-4BEC-9887-590512B4771B}" dt="2022-07-07T08:32:32.701" v="7129" actId="1076"/>
          <ac:spMkLst>
            <pc:docMk/>
            <pc:sldMk cId="867657854" sldId="331"/>
            <ac:spMk id="13" creationId="{F7BB5A84-0737-4731-A555-1E05EA801304}"/>
          </ac:spMkLst>
        </pc:spChg>
        <pc:spChg chg="add mod">
          <ac:chgData name="Lorraine GUENEE" userId="26ed6b3a-4fc4-4aaa-a870-1464ad4a2468" providerId="ADAL" clId="{BBFDC65E-17E8-4BEC-9887-590512B4771B}" dt="2022-07-07T09:56:28.011" v="8339" actId="20577"/>
          <ac:spMkLst>
            <pc:docMk/>
            <pc:sldMk cId="867657854" sldId="331"/>
            <ac:spMk id="20" creationId="{531221CE-15A2-A777-E107-E0E5993125F8}"/>
          </ac:spMkLst>
        </pc:spChg>
        <pc:spChg chg="mod">
          <ac:chgData name="Lorraine GUENEE" userId="26ed6b3a-4fc4-4aaa-a870-1464ad4a2468" providerId="ADAL" clId="{BBFDC65E-17E8-4BEC-9887-590512B4771B}" dt="2022-07-07T08:31:19.424" v="7037" actId="20577"/>
          <ac:spMkLst>
            <pc:docMk/>
            <pc:sldMk cId="867657854" sldId="331"/>
            <ac:spMk id="77" creationId="{DC05F7C5-91FB-4600-9560-8C3D16C1B876}"/>
          </ac:spMkLst>
        </pc:spChg>
        <pc:spChg chg="mod">
          <ac:chgData name="Lorraine GUENEE" userId="26ed6b3a-4fc4-4aaa-a870-1464ad4a2468" providerId="ADAL" clId="{BBFDC65E-17E8-4BEC-9887-590512B4771B}" dt="2022-07-07T08:32:36.465" v="7130" actId="1076"/>
          <ac:spMkLst>
            <pc:docMk/>
            <pc:sldMk cId="867657854" sldId="331"/>
            <ac:spMk id="81" creationId="{D2AAD040-8473-40E8-81A1-126E60CE23F6}"/>
          </ac:spMkLst>
        </pc:spChg>
        <pc:grpChg chg="mod">
          <ac:chgData name="Lorraine GUENEE" userId="26ed6b3a-4fc4-4aaa-a870-1464ad4a2468" providerId="ADAL" clId="{BBFDC65E-17E8-4BEC-9887-590512B4771B}" dt="2022-07-07T08:27:55.138" v="6797" actId="14100"/>
          <ac:grpSpMkLst>
            <pc:docMk/>
            <pc:sldMk cId="867657854" sldId="331"/>
            <ac:grpSpMk id="71" creationId="{439F5E46-743B-481A-87EB-6CBF0AC91901}"/>
          </ac:grpSpMkLst>
        </pc:grpChg>
        <pc:picChg chg="mod">
          <ac:chgData name="Lorraine GUENEE" userId="26ed6b3a-4fc4-4aaa-a870-1464ad4a2468" providerId="ADAL" clId="{BBFDC65E-17E8-4BEC-9887-590512B4771B}" dt="2022-07-07T08:27:32.072" v="6789" actId="1076"/>
          <ac:picMkLst>
            <pc:docMk/>
            <pc:sldMk cId="867657854" sldId="331"/>
            <ac:picMk id="9" creationId="{A8C3CFB4-7B86-45C7-A7FE-CB1584D51C93}"/>
          </ac:picMkLst>
        </pc:picChg>
      </pc:sldChg>
      <pc:sldChg chg="modSp mod modShow">
        <pc:chgData name="Lorraine GUENEE" userId="26ed6b3a-4fc4-4aaa-a870-1464ad4a2468" providerId="ADAL" clId="{BBFDC65E-17E8-4BEC-9887-590512B4771B}" dt="2022-07-07T07:58:31.946" v="6178" actId="729"/>
        <pc:sldMkLst>
          <pc:docMk/>
          <pc:sldMk cId="4010615619" sldId="332"/>
        </pc:sldMkLst>
        <pc:spChg chg="mod">
          <ac:chgData name="Lorraine GUENEE" userId="26ed6b3a-4fc4-4aaa-a870-1464ad4a2468" providerId="ADAL" clId="{BBFDC65E-17E8-4BEC-9887-590512B4771B}" dt="2022-07-06T08:46:43.391" v="2396" actId="20577"/>
          <ac:spMkLst>
            <pc:docMk/>
            <pc:sldMk cId="4010615619" sldId="332"/>
            <ac:spMk id="2" creationId="{3D31F613-F11E-494E-BD8F-F8609D7DE5B8}"/>
          </ac:spMkLst>
        </pc:spChg>
        <pc:spChg chg="mod">
          <ac:chgData name="Lorraine GUENEE" userId="26ed6b3a-4fc4-4aaa-a870-1464ad4a2468" providerId="ADAL" clId="{BBFDC65E-17E8-4BEC-9887-590512B4771B}" dt="2022-07-06T08:42:15.234" v="2370" actId="20577"/>
          <ac:spMkLst>
            <pc:docMk/>
            <pc:sldMk cId="4010615619" sldId="332"/>
            <ac:spMk id="4" creationId="{79D8BF5E-9723-434B-81D6-C81BFBB74686}"/>
          </ac:spMkLst>
        </pc:spChg>
      </pc:sldChg>
      <pc:sldChg chg="modSp mod">
        <pc:chgData name="Lorraine GUENEE" userId="26ed6b3a-4fc4-4aaa-a870-1464ad4a2468" providerId="ADAL" clId="{BBFDC65E-17E8-4BEC-9887-590512B4771B}" dt="2022-07-07T09:01:17.602" v="7580" actId="14100"/>
        <pc:sldMkLst>
          <pc:docMk/>
          <pc:sldMk cId="2700575487" sldId="333"/>
        </pc:sldMkLst>
        <pc:spChg chg="mod">
          <ac:chgData name="Lorraine GUENEE" userId="26ed6b3a-4fc4-4aaa-a870-1464ad4a2468" providerId="ADAL" clId="{BBFDC65E-17E8-4BEC-9887-590512B4771B}" dt="2022-07-07T08:33:41.778" v="7216" actId="20577"/>
          <ac:spMkLst>
            <pc:docMk/>
            <pc:sldMk cId="2700575487" sldId="333"/>
            <ac:spMk id="4" creationId="{7715F06B-52D6-43B0-93A7-043B22833609}"/>
          </ac:spMkLst>
        </pc:spChg>
        <pc:spChg chg="mod">
          <ac:chgData name="Lorraine GUENEE" userId="26ed6b3a-4fc4-4aaa-a870-1464ad4a2468" providerId="ADAL" clId="{BBFDC65E-17E8-4BEC-9887-590512B4771B}" dt="2022-07-07T09:00:54.061" v="7520" actId="20577"/>
          <ac:spMkLst>
            <pc:docMk/>
            <pc:sldMk cId="2700575487" sldId="333"/>
            <ac:spMk id="6" creationId="{93D59C8F-8CB4-4F27-B61F-F83EFB581EEC}"/>
          </ac:spMkLst>
        </pc:spChg>
        <pc:spChg chg="mod">
          <ac:chgData name="Lorraine GUENEE" userId="26ed6b3a-4fc4-4aaa-a870-1464ad4a2468" providerId="ADAL" clId="{BBFDC65E-17E8-4BEC-9887-590512B4771B}" dt="2022-07-07T09:01:17.602" v="7580" actId="14100"/>
          <ac:spMkLst>
            <pc:docMk/>
            <pc:sldMk cId="2700575487" sldId="333"/>
            <ac:spMk id="17" creationId="{4C82E2FA-1773-4FCF-BAB5-12F8FAFD467F}"/>
          </ac:spMkLst>
        </pc:spChg>
        <pc:spChg chg="mod">
          <ac:chgData name="Lorraine GUENEE" userId="26ed6b3a-4fc4-4aaa-a870-1464ad4a2468" providerId="ADAL" clId="{BBFDC65E-17E8-4BEC-9887-590512B4771B}" dt="2022-07-07T08:33:34.411" v="7213" actId="20577"/>
          <ac:spMkLst>
            <pc:docMk/>
            <pc:sldMk cId="2700575487" sldId="333"/>
            <ac:spMk id="18" creationId="{7A2FA835-F634-451B-9ADA-8844799E8332}"/>
          </ac:spMkLst>
        </pc:spChg>
      </pc:sldChg>
      <pc:sldChg chg="modSp mod">
        <pc:chgData name="Lorraine GUENEE" userId="26ed6b3a-4fc4-4aaa-a870-1464ad4a2468" providerId="ADAL" clId="{BBFDC65E-17E8-4BEC-9887-590512B4771B}" dt="2022-07-07T08:33:54.684" v="7219" actId="20577"/>
        <pc:sldMkLst>
          <pc:docMk/>
          <pc:sldMk cId="3061237691" sldId="335"/>
        </pc:sldMkLst>
        <pc:spChg chg="mod">
          <ac:chgData name="Lorraine GUENEE" userId="26ed6b3a-4fc4-4aaa-a870-1464ad4a2468" providerId="ADAL" clId="{BBFDC65E-17E8-4BEC-9887-590512B4771B}" dt="2022-07-07T08:33:54.684" v="7219" actId="20577"/>
          <ac:spMkLst>
            <pc:docMk/>
            <pc:sldMk cId="3061237691" sldId="335"/>
            <ac:spMk id="4" creationId="{7715F06B-52D6-43B0-93A7-043B22833609}"/>
          </ac:spMkLst>
        </pc:spChg>
        <pc:spChg chg="mod">
          <ac:chgData name="Lorraine GUENEE" userId="26ed6b3a-4fc4-4aaa-a870-1464ad4a2468" providerId="ADAL" clId="{BBFDC65E-17E8-4BEC-9887-590512B4771B}" dt="2022-07-07T07:39:07.791" v="6075" actId="1076"/>
          <ac:spMkLst>
            <pc:docMk/>
            <pc:sldMk cId="3061237691" sldId="335"/>
            <ac:spMk id="6" creationId="{93D59C8F-8CB4-4F27-B61F-F83EFB581EEC}"/>
          </ac:spMkLst>
        </pc:spChg>
        <pc:spChg chg="mod">
          <ac:chgData name="Lorraine GUENEE" userId="26ed6b3a-4fc4-4aaa-a870-1464ad4a2468" providerId="ADAL" clId="{BBFDC65E-17E8-4BEC-9887-590512B4771B}" dt="2022-07-07T07:39:11.064" v="6076" actId="1076"/>
          <ac:spMkLst>
            <pc:docMk/>
            <pc:sldMk cId="3061237691" sldId="335"/>
            <ac:spMk id="17" creationId="{4C82E2FA-1773-4FCF-BAB5-12F8FAFD467F}"/>
          </ac:spMkLst>
        </pc:spChg>
        <pc:spChg chg="mod">
          <ac:chgData name="Lorraine GUENEE" userId="26ed6b3a-4fc4-4aaa-a870-1464ad4a2468" providerId="ADAL" clId="{BBFDC65E-17E8-4BEC-9887-590512B4771B}" dt="2022-07-07T07:39:13.647" v="6077" actId="1076"/>
          <ac:spMkLst>
            <pc:docMk/>
            <pc:sldMk cId="3061237691" sldId="335"/>
            <ac:spMk id="18" creationId="{7A2FA835-F634-451B-9ADA-8844799E8332}"/>
          </ac:spMkLst>
        </pc:spChg>
      </pc:sldChg>
      <pc:sldChg chg="modSp mod">
        <pc:chgData name="Lorraine GUENEE" userId="26ed6b3a-4fc4-4aaa-a870-1464ad4a2468" providerId="ADAL" clId="{BBFDC65E-17E8-4BEC-9887-590512B4771B}" dt="2022-07-07T10:09:20.887" v="8394" actId="20577"/>
        <pc:sldMkLst>
          <pc:docMk/>
          <pc:sldMk cId="3732891940" sldId="337"/>
        </pc:sldMkLst>
        <pc:spChg chg="mod">
          <ac:chgData name="Lorraine GUENEE" userId="26ed6b3a-4fc4-4aaa-a870-1464ad4a2468" providerId="ADAL" clId="{BBFDC65E-17E8-4BEC-9887-590512B4771B}" dt="2022-07-07T08:33:59.950" v="7222" actId="20577"/>
          <ac:spMkLst>
            <pc:docMk/>
            <pc:sldMk cId="3732891940" sldId="337"/>
            <ac:spMk id="4" creationId="{7715F06B-52D6-43B0-93A7-043B22833609}"/>
          </ac:spMkLst>
        </pc:spChg>
        <pc:spChg chg="mod">
          <ac:chgData name="Lorraine GUENEE" userId="26ed6b3a-4fc4-4aaa-a870-1464ad4a2468" providerId="ADAL" clId="{BBFDC65E-17E8-4BEC-9887-590512B4771B}" dt="2022-07-07T10:09:20.887" v="8394" actId="20577"/>
          <ac:spMkLst>
            <pc:docMk/>
            <pc:sldMk cId="3732891940" sldId="337"/>
            <ac:spMk id="6" creationId="{93D59C8F-8CB4-4F27-B61F-F83EFB581EEC}"/>
          </ac:spMkLst>
        </pc:spChg>
        <pc:spChg chg="mod">
          <ac:chgData name="Lorraine GUENEE" userId="26ed6b3a-4fc4-4aaa-a870-1464ad4a2468" providerId="ADAL" clId="{BBFDC65E-17E8-4BEC-9887-590512B4771B}" dt="2022-07-07T10:09:15.478" v="8392" actId="20577"/>
          <ac:spMkLst>
            <pc:docMk/>
            <pc:sldMk cId="3732891940" sldId="337"/>
            <ac:spMk id="17" creationId="{4C82E2FA-1773-4FCF-BAB5-12F8FAFD467F}"/>
          </ac:spMkLst>
        </pc:spChg>
        <pc:spChg chg="mod">
          <ac:chgData name="Lorraine GUENEE" userId="26ed6b3a-4fc4-4aaa-a870-1464ad4a2468" providerId="ADAL" clId="{BBFDC65E-17E8-4BEC-9887-590512B4771B}" dt="2022-07-07T10:09:18.791" v="8393" actId="1076"/>
          <ac:spMkLst>
            <pc:docMk/>
            <pc:sldMk cId="3732891940" sldId="337"/>
            <ac:spMk id="18" creationId="{7A2FA835-F634-451B-9ADA-8844799E8332}"/>
          </ac:spMkLst>
        </pc:spChg>
      </pc:sldChg>
      <pc:sldChg chg="addSp delSp modSp mod">
        <pc:chgData name="Lorraine GUENEE" userId="26ed6b3a-4fc4-4aaa-a870-1464ad4a2468" providerId="ADAL" clId="{BBFDC65E-17E8-4BEC-9887-590512B4771B}" dt="2022-07-07T08:34:05.910" v="7225" actId="20577"/>
        <pc:sldMkLst>
          <pc:docMk/>
          <pc:sldMk cId="2624766024" sldId="341"/>
        </pc:sldMkLst>
        <pc:spChg chg="mod">
          <ac:chgData name="Lorraine GUENEE" userId="26ed6b3a-4fc4-4aaa-a870-1464ad4a2468" providerId="ADAL" clId="{BBFDC65E-17E8-4BEC-9887-590512B4771B}" dt="2022-07-07T08:34:05.910" v="7225" actId="20577"/>
          <ac:spMkLst>
            <pc:docMk/>
            <pc:sldMk cId="2624766024" sldId="341"/>
            <ac:spMk id="4" creationId="{7715F06B-52D6-43B0-93A7-043B22833609}"/>
          </ac:spMkLst>
        </pc:spChg>
        <pc:spChg chg="mod">
          <ac:chgData name="Lorraine GUENEE" userId="26ed6b3a-4fc4-4aaa-a870-1464ad4a2468" providerId="ADAL" clId="{BBFDC65E-17E8-4BEC-9887-590512B4771B}" dt="2022-07-06T09:52:37.170" v="4677" actId="20577"/>
          <ac:spMkLst>
            <pc:docMk/>
            <pc:sldMk cId="2624766024" sldId="341"/>
            <ac:spMk id="6" creationId="{93D59C8F-8CB4-4F27-B61F-F83EFB581EEC}"/>
          </ac:spMkLst>
        </pc:spChg>
        <pc:spChg chg="add del mod">
          <ac:chgData name="Lorraine GUENEE" userId="26ed6b3a-4fc4-4aaa-a870-1464ad4a2468" providerId="ADAL" clId="{BBFDC65E-17E8-4BEC-9887-590512B4771B}" dt="2022-07-06T09:51:42.321" v="4605" actId="478"/>
          <ac:spMkLst>
            <pc:docMk/>
            <pc:sldMk cId="2624766024" sldId="341"/>
            <ac:spMk id="17" creationId="{4C82E2FA-1773-4FCF-BAB5-12F8FAFD467F}"/>
          </ac:spMkLst>
        </pc:spChg>
        <pc:spChg chg="mod">
          <ac:chgData name="Lorraine GUENEE" userId="26ed6b3a-4fc4-4aaa-a870-1464ad4a2468" providerId="ADAL" clId="{BBFDC65E-17E8-4BEC-9887-590512B4771B}" dt="2022-07-06T09:53:52.404" v="4773" actId="20577"/>
          <ac:spMkLst>
            <pc:docMk/>
            <pc:sldMk cId="2624766024" sldId="341"/>
            <ac:spMk id="18" creationId="{7A2FA835-F634-451B-9ADA-8844799E8332}"/>
          </ac:spMkLst>
        </pc:spChg>
      </pc:sldChg>
      <pc:sldChg chg="modSp mod">
        <pc:chgData name="Lorraine GUENEE" userId="26ed6b3a-4fc4-4aaa-a870-1464ad4a2468" providerId="ADAL" clId="{BBFDC65E-17E8-4BEC-9887-590512B4771B}" dt="2022-07-06T09:54:39.558" v="4774" actId="1076"/>
        <pc:sldMkLst>
          <pc:docMk/>
          <pc:sldMk cId="3440854374" sldId="342"/>
        </pc:sldMkLst>
        <pc:spChg chg="mod">
          <ac:chgData name="Lorraine GUENEE" userId="26ed6b3a-4fc4-4aaa-a870-1464ad4a2468" providerId="ADAL" clId="{BBFDC65E-17E8-4BEC-9887-590512B4771B}" dt="2022-07-06T09:54:39.558" v="4774" actId="1076"/>
          <ac:spMkLst>
            <pc:docMk/>
            <pc:sldMk cId="3440854374" sldId="342"/>
            <ac:spMk id="4" creationId="{75DD2B69-54B5-4634-B344-C0ED8A36863F}"/>
          </ac:spMkLst>
        </pc:spChg>
      </pc:sldChg>
      <pc:sldChg chg="modSp mod">
        <pc:chgData name="Lorraine GUENEE" userId="26ed6b3a-4fc4-4aaa-a870-1464ad4a2468" providerId="ADAL" clId="{BBFDC65E-17E8-4BEC-9887-590512B4771B}" dt="2022-07-07T11:14:26.538" v="8544" actId="20577"/>
        <pc:sldMkLst>
          <pc:docMk/>
          <pc:sldMk cId="3595806575" sldId="343"/>
        </pc:sldMkLst>
        <pc:spChg chg="mod">
          <ac:chgData name="Lorraine GUENEE" userId="26ed6b3a-4fc4-4aaa-a870-1464ad4a2468" providerId="ADAL" clId="{BBFDC65E-17E8-4BEC-9887-590512B4771B}" dt="2022-07-07T08:34:11.092" v="7228" actId="20577"/>
          <ac:spMkLst>
            <pc:docMk/>
            <pc:sldMk cId="3595806575" sldId="343"/>
            <ac:spMk id="4" creationId="{7715F06B-52D6-43B0-93A7-043B22833609}"/>
          </ac:spMkLst>
        </pc:spChg>
        <pc:spChg chg="mod">
          <ac:chgData name="Lorraine GUENEE" userId="26ed6b3a-4fc4-4aaa-a870-1464ad4a2468" providerId="ADAL" clId="{BBFDC65E-17E8-4BEC-9887-590512B4771B}" dt="2022-07-07T11:14:26.538" v="8544" actId="20577"/>
          <ac:spMkLst>
            <pc:docMk/>
            <pc:sldMk cId="3595806575" sldId="343"/>
            <ac:spMk id="18" creationId="{7A2FA835-F634-451B-9ADA-8844799E8332}"/>
          </ac:spMkLst>
        </pc:spChg>
      </pc:sldChg>
      <pc:sldChg chg="modSp mod">
        <pc:chgData name="Lorraine GUENEE" userId="26ed6b3a-4fc4-4aaa-a870-1464ad4a2468" providerId="ADAL" clId="{BBFDC65E-17E8-4BEC-9887-590512B4771B}" dt="2022-07-07T10:24:59.467" v="8426" actId="20577"/>
        <pc:sldMkLst>
          <pc:docMk/>
          <pc:sldMk cId="720922932" sldId="344"/>
        </pc:sldMkLst>
        <pc:spChg chg="mod">
          <ac:chgData name="Lorraine GUENEE" userId="26ed6b3a-4fc4-4aaa-a870-1464ad4a2468" providerId="ADAL" clId="{BBFDC65E-17E8-4BEC-9887-590512B4771B}" dt="2022-07-07T10:24:59.467" v="8426" actId="20577"/>
          <ac:spMkLst>
            <pc:docMk/>
            <pc:sldMk cId="720922932" sldId="344"/>
            <ac:spMk id="4" creationId="{75DD2B69-54B5-4634-B344-C0ED8A36863F}"/>
          </ac:spMkLst>
        </pc:spChg>
      </pc:sldChg>
      <pc:sldChg chg="modSp mod">
        <pc:chgData name="Lorraine GUENEE" userId="26ed6b3a-4fc4-4aaa-a870-1464ad4a2468" providerId="ADAL" clId="{BBFDC65E-17E8-4BEC-9887-590512B4771B}" dt="2022-07-07T08:34:16.831" v="7231" actId="20577"/>
        <pc:sldMkLst>
          <pc:docMk/>
          <pc:sldMk cId="1987712111" sldId="345"/>
        </pc:sldMkLst>
        <pc:spChg chg="mod">
          <ac:chgData name="Lorraine GUENEE" userId="26ed6b3a-4fc4-4aaa-a870-1464ad4a2468" providerId="ADAL" clId="{BBFDC65E-17E8-4BEC-9887-590512B4771B}" dt="2022-07-07T08:34:16.831" v="7231" actId="20577"/>
          <ac:spMkLst>
            <pc:docMk/>
            <pc:sldMk cId="1987712111" sldId="345"/>
            <ac:spMk id="4" creationId="{7715F06B-52D6-43B0-93A7-043B22833609}"/>
          </ac:spMkLst>
        </pc:spChg>
        <pc:spChg chg="mod">
          <ac:chgData name="Lorraine GUENEE" userId="26ed6b3a-4fc4-4aaa-a870-1464ad4a2468" providerId="ADAL" clId="{BBFDC65E-17E8-4BEC-9887-590512B4771B}" dt="2022-07-06T09:58:44.375" v="4940" actId="20577"/>
          <ac:spMkLst>
            <pc:docMk/>
            <pc:sldMk cId="1987712111" sldId="345"/>
            <ac:spMk id="18" creationId="{7A2FA835-F634-451B-9ADA-8844799E8332}"/>
          </ac:spMkLst>
        </pc:spChg>
      </pc:sldChg>
      <pc:sldChg chg="modSp mod modShow">
        <pc:chgData name="Lorraine GUENEE" userId="26ed6b3a-4fc4-4aaa-a870-1464ad4a2468" providerId="ADAL" clId="{BBFDC65E-17E8-4BEC-9887-590512B4771B}" dt="2022-07-07T08:37:23.431" v="7327" actId="729"/>
        <pc:sldMkLst>
          <pc:docMk/>
          <pc:sldMk cId="880539397" sldId="346"/>
        </pc:sldMkLst>
        <pc:spChg chg="mod">
          <ac:chgData name="Lorraine GUENEE" userId="26ed6b3a-4fc4-4aaa-a870-1464ad4a2468" providerId="ADAL" clId="{BBFDC65E-17E8-4BEC-9887-590512B4771B}" dt="2022-07-07T08:37:13.754" v="7326" actId="20577"/>
          <ac:spMkLst>
            <pc:docMk/>
            <pc:sldMk cId="880539397" sldId="346"/>
            <ac:spMk id="8" creationId="{7429AF34-5A2A-494D-8ABD-42E3C2AA2629}"/>
          </ac:spMkLst>
        </pc:spChg>
      </pc:sldChg>
      <pc:sldChg chg="delSp modSp mod">
        <pc:chgData name="Lorraine GUENEE" userId="26ed6b3a-4fc4-4aaa-a870-1464ad4a2468" providerId="ADAL" clId="{BBFDC65E-17E8-4BEC-9887-590512B4771B}" dt="2022-07-07T10:00:30.043" v="8385" actId="20577"/>
        <pc:sldMkLst>
          <pc:docMk/>
          <pc:sldMk cId="1348017171" sldId="347"/>
        </pc:sldMkLst>
        <pc:spChg chg="mod">
          <ac:chgData name="Lorraine GUENEE" userId="26ed6b3a-4fc4-4aaa-a870-1464ad4a2468" providerId="ADAL" clId="{BBFDC65E-17E8-4BEC-9887-590512B4771B}" dt="2022-07-07T10:00:30.043" v="8385" actId="20577"/>
          <ac:spMkLst>
            <pc:docMk/>
            <pc:sldMk cId="1348017171" sldId="347"/>
            <ac:spMk id="16" creationId="{9B7FD5A5-2128-4700-9DBB-8611FF06274E}"/>
          </ac:spMkLst>
        </pc:spChg>
        <pc:spChg chg="mod topLvl">
          <ac:chgData name="Lorraine GUENEE" userId="26ed6b3a-4fc4-4aaa-a870-1464ad4a2468" providerId="ADAL" clId="{BBFDC65E-17E8-4BEC-9887-590512B4771B}" dt="2022-07-07T09:04:27.322" v="7607" actId="255"/>
          <ac:spMkLst>
            <pc:docMk/>
            <pc:sldMk cId="1348017171" sldId="347"/>
            <ac:spMk id="27" creationId="{ECF2F3E4-1BB7-4204-99A2-1D145835496E}"/>
          </ac:spMkLst>
        </pc:spChg>
        <pc:spChg chg="mod">
          <ac:chgData name="Lorraine GUENEE" userId="26ed6b3a-4fc4-4aaa-a870-1464ad4a2468" providerId="ADAL" clId="{BBFDC65E-17E8-4BEC-9887-590512B4771B}" dt="2022-07-07T09:03:49.309" v="7602" actId="20577"/>
          <ac:spMkLst>
            <pc:docMk/>
            <pc:sldMk cId="1348017171" sldId="347"/>
            <ac:spMk id="28" creationId="{D3ED68C9-0799-41D1-B449-4DF691B705F5}"/>
          </ac:spMkLst>
        </pc:spChg>
        <pc:grpChg chg="del">
          <ac:chgData name="Lorraine GUENEE" userId="26ed6b3a-4fc4-4aaa-a870-1464ad4a2468" providerId="ADAL" clId="{BBFDC65E-17E8-4BEC-9887-590512B4771B}" dt="2022-07-07T09:03:18.463" v="7594" actId="478"/>
          <ac:grpSpMkLst>
            <pc:docMk/>
            <pc:sldMk cId="1348017171" sldId="347"/>
            <ac:grpSpMk id="15" creationId="{D577BE99-6FBE-4797-B2E6-774BA3991663}"/>
          </ac:grpSpMkLst>
        </pc:grpChg>
        <pc:grpChg chg="del mod">
          <ac:chgData name="Lorraine GUENEE" userId="26ed6b3a-4fc4-4aaa-a870-1464ad4a2468" providerId="ADAL" clId="{BBFDC65E-17E8-4BEC-9887-590512B4771B}" dt="2022-07-07T09:04:04.463" v="7604" actId="478"/>
          <ac:grpSpMkLst>
            <pc:docMk/>
            <pc:sldMk cId="1348017171" sldId="347"/>
            <ac:grpSpMk id="25" creationId="{A605CFB1-4AC8-438B-BC3E-D0A45C4BE8F0}"/>
          </ac:grpSpMkLst>
        </pc:grpChg>
        <pc:picChg chg="del topLvl">
          <ac:chgData name="Lorraine GUENEE" userId="26ed6b3a-4fc4-4aaa-a870-1464ad4a2468" providerId="ADAL" clId="{BBFDC65E-17E8-4BEC-9887-590512B4771B}" dt="2022-07-07T09:04:04.463" v="7604" actId="478"/>
          <ac:picMkLst>
            <pc:docMk/>
            <pc:sldMk cId="1348017171" sldId="347"/>
            <ac:picMk id="26" creationId="{F74DCBE2-95F0-49DF-AE29-BBC0CF7AB92A}"/>
          </ac:picMkLst>
        </pc:picChg>
      </pc:sldChg>
      <pc:sldChg chg="addSp modSp mod">
        <pc:chgData name="Lorraine GUENEE" userId="26ed6b3a-4fc4-4aaa-a870-1464ad4a2468" providerId="ADAL" clId="{BBFDC65E-17E8-4BEC-9887-590512B4771B}" dt="2022-07-07T09:58:52.029" v="8384" actId="20577"/>
        <pc:sldMkLst>
          <pc:docMk/>
          <pc:sldMk cId="1551589185" sldId="348"/>
        </pc:sldMkLst>
        <pc:spChg chg="add mod">
          <ac:chgData name="Lorraine GUENEE" userId="26ed6b3a-4fc4-4aaa-a870-1464ad4a2468" providerId="ADAL" clId="{BBFDC65E-17E8-4BEC-9887-590512B4771B}" dt="2022-07-07T09:58:52.029" v="8384" actId="20577"/>
          <ac:spMkLst>
            <pc:docMk/>
            <pc:sldMk cId="1551589185" sldId="348"/>
            <ac:spMk id="2" creationId="{99E0DAF5-8EAC-4457-C2D2-5FE89B26ADD0}"/>
          </ac:spMkLst>
        </pc:spChg>
        <pc:spChg chg="mod">
          <ac:chgData name="Lorraine GUENEE" userId="26ed6b3a-4fc4-4aaa-a870-1464ad4a2468" providerId="ADAL" clId="{BBFDC65E-17E8-4BEC-9887-590512B4771B}" dt="2022-07-07T08:39:42.455" v="7376" actId="20577"/>
          <ac:spMkLst>
            <pc:docMk/>
            <pc:sldMk cId="1551589185" sldId="348"/>
            <ac:spMk id="7" creationId="{C8D6916D-A11D-408A-A24F-91CA7FDF7902}"/>
          </ac:spMkLst>
        </pc:spChg>
      </pc:sldChg>
      <pc:sldChg chg="modSp mod">
        <pc:chgData name="Lorraine GUENEE" userId="26ed6b3a-4fc4-4aaa-a870-1464ad4a2468" providerId="ADAL" clId="{BBFDC65E-17E8-4BEC-9887-590512B4771B}" dt="2022-07-07T09:05:56.999" v="7649" actId="20577"/>
        <pc:sldMkLst>
          <pc:docMk/>
          <pc:sldMk cId="2924287781" sldId="349"/>
        </pc:sldMkLst>
        <pc:spChg chg="mod">
          <ac:chgData name="Lorraine GUENEE" userId="26ed6b3a-4fc4-4aaa-a870-1464ad4a2468" providerId="ADAL" clId="{BBFDC65E-17E8-4BEC-9887-590512B4771B}" dt="2022-07-07T09:05:56.999" v="7649" actId="20577"/>
          <ac:spMkLst>
            <pc:docMk/>
            <pc:sldMk cId="2924287781" sldId="349"/>
            <ac:spMk id="6" creationId="{81D4270F-85E9-463C-96C0-891F4FC5D7C0}"/>
          </ac:spMkLst>
        </pc:spChg>
      </pc:sldChg>
      <pc:sldChg chg="modSp mod">
        <pc:chgData name="Lorraine GUENEE" userId="26ed6b3a-4fc4-4aaa-a870-1464ad4a2468" providerId="ADAL" clId="{BBFDC65E-17E8-4BEC-9887-590512B4771B}" dt="2022-07-07T10:02:15.789" v="8390" actId="20577"/>
        <pc:sldMkLst>
          <pc:docMk/>
          <pc:sldMk cId="2785697603" sldId="350"/>
        </pc:sldMkLst>
        <pc:spChg chg="mod">
          <ac:chgData name="Lorraine GUENEE" userId="26ed6b3a-4fc4-4aaa-a870-1464ad4a2468" providerId="ADAL" clId="{BBFDC65E-17E8-4BEC-9887-590512B4771B}" dt="2022-07-07T09:05:19.465" v="7644" actId="14100"/>
          <ac:spMkLst>
            <pc:docMk/>
            <pc:sldMk cId="2785697603" sldId="350"/>
            <ac:spMk id="5" creationId="{404D62E6-CA65-4B77-82C6-EAB614C4911C}"/>
          </ac:spMkLst>
        </pc:spChg>
        <pc:spChg chg="mod">
          <ac:chgData name="Lorraine GUENEE" userId="26ed6b3a-4fc4-4aaa-a870-1464ad4a2468" providerId="ADAL" clId="{BBFDC65E-17E8-4BEC-9887-590512B4771B}" dt="2022-07-07T10:02:15.789" v="8390" actId="20577"/>
          <ac:spMkLst>
            <pc:docMk/>
            <pc:sldMk cId="2785697603" sldId="350"/>
            <ac:spMk id="8" creationId="{995E839E-CFD1-4EF9-85BA-6CDC88464D95}"/>
          </ac:spMkLst>
        </pc:spChg>
      </pc:sldChg>
      <pc:sldChg chg="delSp modSp mod">
        <pc:chgData name="Lorraine GUENEE" userId="26ed6b3a-4fc4-4aaa-a870-1464ad4a2468" providerId="ADAL" clId="{BBFDC65E-17E8-4BEC-9887-590512B4771B}" dt="2022-07-07T09:30:17.129" v="8295" actId="5793"/>
        <pc:sldMkLst>
          <pc:docMk/>
          <pc:sldMk cId="2334111260" sldId="351"/>
        </pc:sldMkLst>
        <pc:spChg chg="mod">
          <ac:chgData name="Lorraine GUENEE" userId="26ed6b3a-4fc4-4aaa-a870-1464ad4a2468" providerId="ADAL" clId="{BBFDC65E-17E8-4BEC-9887-590512B4771B}" dt="2022-07-07T09:30:17.129" v="8295" actId="5793"/>
          <ac:spMkLst>
            <pc:docMk/>
            <pc:sldMk cId="2334111260" sldId="351"/>
            <ac:spMk id="5" creationId="{6779E5D3-DF7B-4EB0-ACF6-A3E7C965E94D}"/>
          </ac:spMkLst>
        </pc:spChg>
        <pc:picChg chg="del">
          <ac:chgData name="Lorraine GUENEE" userId="26ed6b3a-4fc4-4aaa-a870-1464ad4a2468" providerId="ADAL" clId="{BBFDC65E-17E8-4BEC-9887-590512B4771B}" dt="2022-07-07T09:29:57.312" v="8260" actId="478"/>
          <ac:picMkLst>
            <pc:docMk/>
            <pc:sldMk cId="2334111260" sldId="351"/>
            <ac:picMk id="11" creationId="{2D98327E-0783-49A9-84BA-5BFA1A674B63}"/>
          </ac:picMkLst>
        </pc:picChg>
      </pc:sldChg>
      <pc:sldChg chg="addSp delSp modSp mod modNotesTx">
        <pc:chgData name="Lorraine GUENEE" userId="26ed6b3a-4fc4-4aaa-a870-1464ad4a2468" providerId="ADAL" clId="{BBFDC65E-17E8-4BEC-9887-590512B4771B}" dt="2022-07-07T10:12:30.653" v="8398"/>
        <pc:sldMkLst>
          <pc:docMk/>
          <pc:sldMk cId="3350255392" sldId="352"/>
        </pc:sldMkLst>
        <pc:spChg chg="mod">
          <ac:chgData name="Lorraine GUENEE" userId="26ed6b3a-4fc4-4aaa-a870-1464ad4a2468" providerId="ADAL" clId="{BBFDC65E-17E8-4BEC-9887-590512B4771B}" dt="2022-07-06T09:10:45.672" v="3285" actId="20577"/>
          <ac:spMkLst>
            <pc:docMk/>
            <pc:sldMk cId="3350255392" sldId="352"/>
            <ac:spMk id="4" creationId="{D9A9A337-DCBE-451A-837D-31A159B04A50}"/>
          </ac:spMkLst>
        </pc:spChg>
        <pc:spChg chg="mod">
          <ac:chgData name="Lorraine GUENEE" userId="26ed6b3a-4fc4-4aaa-a870-1464ad4a2468" providerId="ADAL" clId="{BBFDC65E-17E8-4BEC-9887-590512B4771B}" dt="2022-07-07T09:28:36.931" v="8258" actId="14100"/>
          <ac:spMkLst>
            <pc:docMk/>
            <pc:sldMk cId="3350255392" sldId="352"/>
            <ac:spMk id="5" creationId="{6779E5D3-DF7B-4EB0-ACF6-A3E7C965E94D}"/>
          </ac:spMkLst>
        </pc:spChg>
        <pc:spChg chg="add mod">
          <ac:chgData name="Lorraine GUENEE" userId="26ed6b3a-4fc4-4aaa-a870-1464ad4a2468" providerId="ADAL" clId="{BBFDC65E-17E8-4BEC-9887-590512B4771B}" dt="2022-07-07T09:28:28.837" v="8257" actId="1076"/>
          <ac:spMkLst>
            <pc:docMk/>
            <pc:sldMk cId="3350255392" sldId="352"/>
            <ac:spMk id="7" creationId="{5CF8BDEE-85B7-3ED3-F074-F31374CCE7A0}"/>
          </ac:spMkLst>
        </pc:spChg>
        <pc:spChg chg="add del mod">
          <ac:chgData name="Lorraine GUENEE" userId="26ed6b3a-4fc4-4aaa-a870-1464ad4a2468" providerId="ADAL" clId="{BBFDC65E-17E8-4BEC-9887-590512B4771B}" dt="2022-07-07T09:26:44.947" v="8244" actId="478"/>
          <ac:spMkLst>
            <pc:docMk/>
            <pc:sldMk cId="3350255392" sldId="352"/>
            <ac:spMk id="10" creationId="{9BAD40B2-46E9-7226-D6A9-7A3E3A1CF277}"/>
          </ac:spMkLst>
        </pc:spChg>
        <pc:graphicFrameChg chg="add del mod modGraphic">
          <ac:chgData name="Lorraine GUENEE" userId="26ed6b3a-4fc4-4aaa-a870-1464ad4a2468" providerId="ADAL" clId="{BBFDC65E-17E8-4BEC-9887-590512B4771B}" dt="2022-07-07T09:28:25.986" v="8256" actId="1076"/>
          <ac:graphicFrameMkLst>
            <pc:docMk/>
            <pc:sldMk cId="3350255392" sldId="352"/>
            <ac:graphicFrameMk id="2" creationId="{8036D019-123D-C295-73F1-5DE729C2269C}"/>
          </ac:graphicFrameMkLst>
        </pc:graphicFrameChg>
        <pc:picChg chg="add del mod">
          <ac:chgData name="Lorraine GUENEE" userId="26ed6b3a-4fc4-4aaa-a870-1464ad4a2468" providerId="ADAL" clId="{BBFDC65E-17E8-4BEC-9887-590512B4771B}" dt="2022-07-06T09:15:27.796" v="3334" actId="478"/>
          <ac:picMkLst>
            <pc:docMk/>
            <pc:sldMk cId="3350255392" sldId="352"/>
            <ac:picMk id="8" creationId="{B37E7C40-5054-17F7-1FA2-1618B4B368FB}"/>
          </ac:picMkLst>
        </pc:picChg>
        <pc:picChg chg="add del mod">
          <ac:chgData name="Lorraine GUENEE" userId="26ed6b3a-4fc4-4aaa-a870-1464ad4a2468" providerId="ADAL" clId="{BBFDC65E-17E8-4BEC-9887-590512B4771B}" dt="2022-07-07T09:26:41.464" v="8243" actId="478"/>
          <ac:picMkLst>
            <pc:docMk/>
            <pc:sldMk cId="3350255392" sldId="352"/>
            <ac:picMk id="11" creationId="{DDAC797B-F90E-82AD-125F-7518C4A50E7E}"/>
          </ac:picMkLst>
        </pc:picChg>
        <pc:picChg chg="add mod">
          <ac:chgData name="Lorraine GUENEE" userId="26ed6b3a-4fc4-4aaa-a870-1464ad4a2468" providerId="ADAL" clId="{BBFDC65E-17E8-4BEC-9887-590512B4771B}" dt="2022-07-07T09:27:13.996" v="8253" actId="1076"/>
          <ac:picMkLst>
            <pc:docMk/>
            <pc:sldMk cId="3350255392" sldId="352"/>
            <ac:picMk id="12" creationId="{D138A2D0-612D-5D26-A6EC-04F2FFC79F74}"/>
          </ac:picMkLst>
        </pc:picChg>
      </pc:sldChg>
      <pc:sldChg chg="addSp delSp modSp mod">
        <pc:chgData name="Lorraine GUENEE" userId="26ed6b3a-4fc4-4aaa-a870-1464ad4a2468" providerId="ADAL" clId="{BBFDC65E-17E8-4BEC-9887-590512B4771B}" dt="2022-07-07T11:07:59.658" v="8498" actId="20577"/>
        <pc:sldMkLst>
          <pc:docMk/>
          <pc:sldMk cId="2766464288" sldId="353"/>
        </pc:sldMkLst>
        <pc:spChg chg="mod">
          <ac:chgData name="Lorraine GUENEE" userId="26ed6b3a-4fc4-4aaa-a870-1464ad4a2468" providerId="ADAL" clId="{BBFDC65E-17E8-4BEC-9887-590512B4771B}" dt="2022-07-07T11:07:59.658" v="8498" actId="20577"/>
          <ac:spMkLst>
            <pc:docMk/>
            <pc:sldMk cId="2766464288" sldId="353"/>
            <ac:spMk id="4" creationId="{D9A9A337-DCBE-451A-837D-31A159B04A50}"/>
          </ac:spMkLst>
        </pc:spChg>
        <pc:spChg chg="mod">
          <ac:chgData name="Lorraine GUENEE" userId="26ed6b3a-4fc4-4aaa-a870-1464ad4a2468" providerId="ADAL" clId="{BBFDC65E-17E8-4BEC-9887-590512B4771B}" dt="2022-07-07T09:25:49.896" v="8242" actId="20577"/>
          <ac:spMkLst>
            <pc:docMk/>
            <pc:sldMk cId="2766464288" sldId="353"/>
            <ac:spMk id="5" creationId="{6779E5D3-DF7B-4EB0-ACF6-A3E7C965E94D}"/>
          </ac:spMkLst>
        </pc:spChg>
        <pc:spChg chg="add mod">
          <ac:chgData name="Lorraine GUENEE" userId="26ed6b3a-4fc4-4aaa-a870-1464ad4a2468" providerId="ADAL" clId="{BBFDC65E-17E8-4BEC-9887-590512B4771B}" dt="2022-07-06T08:55:15.759" v="2556" actId="20577"/>
          <ac:spMkLst>
            <pc:docMk/>
            <pc:sldMk cId="2766464288" sldId="353"/>
            <ac:spMk id="8" creationId="{EF0EF8CD-CF38-D00A-FEF4-A5E529AE50A0}"/>
          </ac:spMkLst>
        </pc:spChg>
        <pc:graphicFrameChg chg="add del mod">
          <ac:chgData name="Lorraine GUENEE" userId="26ed6b3a-4fc4-4aaa-a870-1464ad4a2468" providerId="ADAL" clId="{BBFDC65E-17E8-4BEC-9887-590512B4771B}" dt="2022-07-06T08:53:09.538" v="2516"/>
          <ac:graphicFrameMkLst>
            <pc:docMk/>
            <pc:sldMk cId="2766464288" sldId="353"/>
            <ac:graphicFrameMk id="2" creationId="{177DBBBB-B022-1BF2-07D0-25DA52C25F50}"/>
          </ac:graphicFrameMkLst>
        </pc:graphicFrameChg>
        <pc:graphicFrameChg chg="add mod">
          <ac:chgData name="Lorraine GUENEE" userId="26ed6b3a-4fc4-4aaa-a870-1464ad4a2468" providerId="ADAL" clId="{BBFDC65E-17E8-4BEC-9887-590512B4771B}" dt="2022-07-06T08:53:22.049" v="2518" actId="1076"/>
          <ac:graphicFrameMkLst>
            <pc:docMk/>
            <pc:sldMk cId="2766464288" sldId="353"/>
            <ac:graphicFrameMk id="6" creationId="{1130553F-9D92-51F4-4985-C544D3728954}"/>
          </ac:graphicFrameMkLst>
        </pc:graphicFrameChg>
      </pc:sldChg>
      <pc:sldChg chg="modSp mod">
        <pc:chgData name="Lorraine GUENEE" userId="26ed6b3a-4fc4-4aaa-a870-1464ad4a2468" providerId="ADAL" clId="{BBFDC65E-17E8-4BEC-9887-590512B4771B}" dt="2022-07-06T09:57:22.315" v="4918" actId="20577"/>
        <pc:sldMkLst>
          <pc:docMk/>
          <pc:sldMk cId="1157962812" sldId="354"/>
        </pc:sldMkLst>
        <pc:spChg chg="mod">
          <ac:chgData name="Lorraine GUENEE" userId="26ed6b3a-4fc4-4aaa-a870-1464ad4a2468" providerId="ADAL" clId="{BBFDC65E-17E8-4BEC-9887-590512B4771B}" dt="2022-07-06T09:57:22.315" v="4918" actId="20577"/>
          <ac:spMkLst>
            <pc:docMk/>
            <pc:sldMk cId="1157962812" sldId="354"/>
            <ac:spMk id="22" creationId="{BC8DC775-AFB1-4089-A250-067A7B4378C5}"/>
          </ac:spMkLst>
        </pc:spChg>
        <pc:picChg chg="mod">
          <ac:chgData name="Lorraine GUENEE" userId="26ed6b3a-4fc4-4aaa-a870-1464ad4a2468" providerId="ADAL" clId="{BBFDC65E-17E8-4BEC-9887-590512B4771B}" dt="2022-07-06T09:55:56.509" v="4813" actId="14100"/>
          <ac:picMkLst>
            <pc:docMk/>
            <pc:sldMk cId="1157962812" sldId="354"/>
            <ac:picMk id="15" creationId="{2D53198A-7A13-4BF4-BCB7-AA69563AF1F7}"/>
          </ac:picMkLst>
        </pc:picChg>
      </pc:sldChg>
      <pc:sldChg chg="modSp mod">
        <pc:chgData name="Lorraine GUENEE" userId="26ed6b3a-4fc4-4aaa-a870-1464ad4a2468" providerId="ADAL" clId="{BBFDC65E-17E8-4BEC-9887-590512B4771B}" dt="2022-07-06T10:01:33.523" v="4975" actId="20577"/>
        <pc:sldMkLst>
          <pc:docMk/>
          <pc:sldMk cId="2303688011" sldId="356"/>
        </pc:sldMkLst>
        <pc:spChg chg="mod">
          <ac:chgData name="Lorraine GUENEE" userId="26ed6b3a-4fc4-4aaa-a870-1464ad4a2468" providerId="ADAL" clId="{BBFDC65E-17E8-4BEC-9887-590512B4771B}" dt="2022-07-06T10:01:33.523" v="4975" actId="20577"/>
          <ac:spMkLst>
            <pc:docMk/>
            <pc:sldMk cId="2303688011" sldId="356"/>
            <ac:spMk id="2" creationId="{37D90C59-A9E7-4A35-8106-D23DB9F35339}"/>
          </ac:spMkLst>
        </pc:spChg>
      </pc:sldChg>
      <pc:sldChg chg="modSp mod">
        <pc:chgData name="Lorraine GUENEE" userId="26ed6b3a-4fc4-4aaa-a870-1464ad4a2468" providerId="ADAL" clId="{BBFDC65E-17E8-4BEC-9887-590512B4771B}" dt="2022-07-07T09:36:13.813" v="8328" actId="14100"/>
        <pc:sldMkLst>
          <pc:docMk/>
          <pc:sldMk cId="2951236934" sldId="357"/>
        </pc:sldMkLst>
        <pc:grpChg chg="mod">
          <ac:chgData name="Lorraine GUENEE" userId="26ed6b3a-4fc4-4aaa-a870-1464ad4a2468" providerId="ADAL" clId="{BBFDC65E-17E8-4BEC-9887-590512B4771B}" dt="2022-07-07T09:36:13.813" v="8328" actId="14100"/>
          <ac:grpSpMkLst>
            <pc:docMk/>
            <pc:sldMk cId="2951236934" sldId="357"/>
            <ac:grpSpMk id="5" creationId="{30613E46-7170-40DD-937B-36C98CD2296E}"/>
          </ac:grpSpMkLst>
        </pc:grpChg>
      </pc:sldChg>
      <pc:sldChg chg="modSp mod">
        <pc:chgData name="Lorraine GUENEE" userId="26ed6b3a-4fc4-4aaa-a870-1464ad4a2468" providerId="ADAL" clId="{BBFDC65E-17E8-4BEC-9887-590512B4771B}" dt="2022-07-06T10:02:27.422" v="5002" actId="20577"/>
        <pc:sldMkLst>
          <pc:docMk/>
          <pc:sldMk cId="2463703416" sldId="358"/>
        </pc:sldMkLst>
        <pc:spChg chg="mod">
          <ac:chgData name="Lorraine GUENEE" userId="26ed6b3a-4fc4-4aaa-a870-1464ad4a2468" providerId="ADAL" clId="{BBFDC65E-17E8-4BEC-9887-590512B4771B}" dt="2022-07-06T10:02:27.422" v="5002" actId="20577"/>
          <ac:spMkLst>
            <pc:docMk/>
            <pc:sldMk cId="2463703416" sldId="358"/>
            <ac:spMk id="2" creationId="{8C116AFE-63C3-4895-9529-170CAF707876}"/>
          </ac:spMkLst>
        </pc:spChg>
      </pc:sldChg>
      <pc:sldChg chg="modSp mod">
        <pc:chgData name="Lorraine GUENEE" userId="26ed6b3a-4fc4-4aaa-a870-1464ad4a2468" providerId="ADAL" clId="{BBFDC65E-17E8-4BEC-9887-590512B4771B}" dt="2022-07-07T09:40:11.585" v="8329" actId="1076"/>
        <pc:sldMkLst>
          <pc:docMk/>
          <pc:sldMk cId="973125813" sldId="359"/>
        </pc:sldMkLst>
        <pc:spChg chg="mod">
          <ac:chgData name="Lorraine GUENEE" userId="26ed6b3a-4fc4-4aaa-a870-1464ad4a2468" providerId="ADAL" clId="{BBFDC65E-17E8-4BEC-9887-590512B4771B}" dt="2022-07-06T10:02:02.659" v="4985" actId="20577"/>
          <ac:spMkLst>
            <pc:docMk/>
            <pc:sldMk cId="973125813" sldId="359"/>
            <ac:spMk id="3" creationId="{3FB748AF-75A2-4FD0-BCD5-6C037532D8BB}"/>
          </ac:spMkLst>
        </pc:spChg>
        <pc:grpChg chg="mod">
          <ac:chgData name="Lorraine GUENEE" userId="26ed6b3a-4fc4-4aaa-a870-1464ad4a2468" providerId="ADAL" clId="{BBFDC65E-17E8-4BEC-9887-590512B4771B}" dt="2022-07-07T09:40:11.585" v="8329" actId="1076"/>
          <ac:grpSpMkLst>
            <pc:docMk/>
            <pc:sldMk cId="973125813" sldId="359"/>
            <ac:grpSpMk id="22" creationId="{86368748-971E-4C02-9558-7982E42167A8}"/>
          </ac:grpSpMkLst>
        </pc:grpChg>
      </pc:sldChg>
      <pc:sldChg chg="modSp mod ord">
        <pc:chgData name="Lorraine GUENEE" userId="26ed6b3a-4fc4-4aaa-a870-1464ad4a2468" providerId="ADAL" clId="{BBFDC65E-17E8-4BEC-9887-590512B4771B}" dt="2022-07-07T10:49:41.988" v="8474" actId="20577"/>
        <pc:sldMkLst>
          <pc:docMk/>
          <pc:sldMk cId="3948494134" sldId="360"/>
        </pc:sldMkLst>
        <pc:spChg chg="mod">
          <ac:chgData name="Lorraine GUENEE" userId="26ed6b3a-4fc4-4aaa-a870-1464ad4a2468" providerId="ADAL" clId="{BBFDC65E-17E8-4BEC-9887-590512B4771B}" dt="2022-07-07T10:49:41.988" v="8474" actId="20577"/>
          <ac:spMkLst>
            <pc:docMk/>
            <pc:sldMk cId="3948494134" sldId="360"/>
            <ac:spMk id="2" creationId="{051CD8DB-ACE6-460B-8A43-EB0C03222076}"/>
          </ac:spMkLst>
        </pc:spChg>
        <pc:spChg chg="mod">
          <ac:chgData name="Lorraine GUENEE" userId="26ed6b3a-4fc4-4aaa-a870-1464ad4a2468" providerId="ADAL" clId="{BBFDC65E-17E8-4BEC-9887-590512B4771B}" dt="2022-07-06T10:33:08.491" v="6070" actId="20577"/>
          <ac:spMkLst>
            <pc:docMk/>
            <pc:sldMk cId="3948494134" sldId="360"/>
            <ac:spMk id="3" creationId="{C763ED3E-40A5-4BE2-993D-883C3D54AA18}"/>
          </ac:spMkLst>
        </pc:spChg>
      </pc:sldChg>
      <pc:sldChg chg="modCm">
        <pc:chgData name="Lorraine GUENEE" userId="26ed6b3a-4fc4-4aaa-a870-1464ad4a2468" providerId="ADAL" clId="{BBFDC65E-17E8-4BEC-9887-590512B4771B}" dt="2022-07-07T11:08:26.449" v="8499" actId="5900"/>
        <pc:sldMkLst>
          <pc:docMk/>
          <pc:sldMk cId="1657685825" sldId="363"/>
        </pc:sldMkLst>
      </pc:sldChg>
      <pc:sldChg chg="modSp mod">
        <pc:chgData name="Lorraine GUENEE" userId="26ed6b3a-4fc4-4aaa-a870-1464ad4a2468" providerId="ADAL" clId="{BBFDC65E-17E8-4BEC-9887-590512B4771B}" dt="2022-07-06T10:28:29.888" v="6054" actId="20577"/>
        <pc:sldMkLst>
          <pc:docMk/>
          <pc:sldMk cId="2564218325" sldId="364"/>
        </pc:sldMkLst>
        <pc:spChg chg="mod">
          <ac:chgData name="Lorraine GUENEE" userId="26ed6b3a-4fc4-4aaa-a870-1464ad4a2468" providerId="ADAL" clId="{BBFDC65E-17E8-4BEC-9887-590512B4771B}" dt="2022-07-06T10:13:09.032" v="5080" actId="20577"/>
          <ac:spMkLst>
            <pc:docMk/>
            <pc:sldMk cId="2564218325" sldId="364"/>
            <ac:spMk id="2" creationId="{051CD8DB-ACE6-460B-8A43-EB0C03222076}"/>
          </ac:spMkLst>
        </pc:spChg>
        <pc:spChg chg="mod">
          <ac:chgData name="Lorraine GUENEE" userId="26ed6b3a-4fc4-4aaa-a870-1464ad4a2468" providerId="ADAL" clId="{BBFDC65E-17E8-4BEC-9887-590512B4771B}" dt="2022-07-06T10:28:29.888" v="6054" actId="20577"/>
          <ac:spMkLst>
            <pc:docMk/>
            <pc:sldMk cId="2564218325" sldId="364"/>
            <ac:spMk id="3" creationId="{C763ED3E-40A5-4BE2-993D-883C3D54AA18}"/>
          </ac:spMkLst>
        </pc:spChg>
      </pc:sldChg>
      <pc:sldChg chg="modSp mod ord">
        <pc:chgData name="Lorraine GUENEE" userId="26ed6b3a-4fc4-4aaa-a870-1464ad4a2468" providerId="ADAL" clId="{BBFDC65E-17E8-4BEC-9887-590512B4771B}" dt="2022-07-07T10:48:22.884" v="8472" actId="20578"/>
        <pc:sldMkLst>
          <pc:docMk/>
          <pc:sldMk cId="4081684444" sldId="365"/>
        </pc:sldMkLst>
        <pc:spChg chg="mod">
          <ac:chgData name="Lorraine GUENEE" userId="26ed6b3a-4fc4-4aaa-a870-1464ad4a2468" providerId="ADAL" clId="{BBFDC65E-17E8-4BEC-9887-590512B4771B}" dt="2022-07-07T10:48:22.884" v="8472" actId="20578"/>
          <ac:spMkLst>
            <pc:docMk/>
            <pc:sldMk cId="4081684444" sldId="365"/>
            <ac:spMk id="2" creationId="{051CD8DB-ACE6-460B-8A43-EB0C03222076}"/>
          </ac:spMkLst>
        </pc:spChg>
        <pc:spChg chg="mod">
          <ac:chgData name="Lorraine GUENEE" userId="26ed6b3a-4fc4-4aaa-a870-1464ad4a2468" providerId="ADAL" clId="{BBFDC65E-17E8-4BEC-9887-590512B4771B}" dt="2022-07-06T10:18:05.768" v="5599" actId="20577"/>
          <ac:spMkLst>
            <pc:docMk/>
            <pc:sldMk cId="4081684444" sldId="365"/>
            <ac:spMk id="3" creationId="{C763ED3E-40A5-4BE2-993D-883C3D54AA18}"/>
          </ac:spMkLst>
        </pc:spChg>
      </pc:sldChg>
      <pc:sldChg chg="modSp mod modShow">
        <pc:chgData name="Lorraine GUENEE" userId="26ed6b3a-4fc4-4aaa-a870-1464ad4a2468" providerId="ADAL" clId="{BBFDC65E-17E8-4BEC-9887-590512B4771B}" dt="2022-07-07T09:32:20.230" v="8300" actId="729"/>
        <pc:sldMkLst>
          <pc:docMk/>
          <pc:sldMk cId="1848795321" sldId="366"/>
        </pc:sldMkLst>
        <pc:spChg chg="mod">
          <ac:chgData name="Lorraine GUENEE" userId="26ed6b3a-4fc4-4aaa-a870-1464ad4a2468" providerId="ADAL" clId="{BBFDC65E-17E8-4BEC-9887-590512B4771B}" dt="2022-07-06T09:55:17.658" v="4795" actId="20577"/>
          <ac:spMkLst>
            <pc:docMk/>
            <pc:sldMk cId="1848795321" sldId="366"/>
            <ac:spMk id="18" creationId="{A8886DE7-0D39-4C0B-91E4-BD0FDDEAA695}"/>
          </ac:spMkLst>
        </pc:spChg>
      </pc:sldChg>
      <pc:sldChg chg="addSp delSp modSp mod modNotes">
        <pc:chgData name="Lorraine GUENEE" userId="26ed6b3a-4fc4-4aaa-a870-1464ad4a2468" providerId="ADAL" clId="{BBFDC65E-17E8-4BEC-9887-590512B4771B}" dt="2022-07-07T09:35:45.795" v="8327"/>
        <pc:sldMkLst>
          <pc:docMk/>
          <pc:sldMk cId="281756936" sldId="367"/>
        </pc:sldMkLst>
        <pc:spChg chg="mod">
          <ac:chgData name="Lorraine GUENEE" userId="26ed6b3a-4fc4-4aaa-a870-1464ad4a2468" providerId="ADAL" clId="{BBFDC65E-17E8-4BEC-9887-590512B4771B}" dt="2022-07-07T09:35:22.864" v="8321" actId="20577"/>
          <ac:spMkLst>
            <pc:docMk/>
            <pc:sldMk cId="281756936" sldId="367"/>
            <ac:spMk id="11" creationId="{F5103D3D-223B-496E-B3EB-0B7A29ADF9A3}"/>
          </ac:spMkLst>
        </pc:spChg>
        <pc:spChg chg="add del mod">
          <ac:chgData name="Lorraine GUENEE" userId="26ed6b3a-4fc4-4aaa-a870-1464ad4a2468" providerId="ADAL" clId="{BBFDC65E-17E8-4BEC-9887-590512B4771B}" dt="2022-07-07T09:35:45.795" v="8327"/>
          <ac:spMkLst>
            <pc:docMk/>
            <pc:sldMk cId="281756936" sldId="367"/>
            <ac:spMk id="12" creationId="{62B296FF-370F-EB77-C803-5F542C9BE9AF}"/>
          </ac:spMkLst>
        </pc:spChg>
        <pc:spChg chg="mod">
          <ac:chgData name="Lorraine GUENEE" userId="26ed6b3a-4fc4-4aaa-a870-1464ad4a2468" providerId="ADAL" clId="{BBFDC65E-17E8-4BEC-9887-590512B4771B}" dt="2022-07-07T09:35:23.304" v="8322" actId="20577"/>
          <ac:spMkLst>
            <pc:docMk/>
            <pc:sldMk cId="281756936" sldId="367"/>
            <ac:spMk id="28" creationId="{DE1B524A-F3D9-4A94-B21F-BE27980D9D9A}"/>
          </ac:spMkLst>
        </pc:spChg>
        <pc:spChg chg="del">
          <ac:chgData name="Lorraine GUENEE" userId="26ed6b3a-4fc4-4aaa-a870-1464ad4a2468" providerId="ADAL" clId="{BBFDC65E-17E8-4BEC-9887-590512B4771B}" dt="2022-07-07T09:35:36.114" v="8324" actId="478"/>
          <ac:spMkLst>
            <pc:docMk/>
            <pc:sldMk cId="281756936" sldId="367"/>
            <ac:spMk id="31" creationId="{5BB2D4DE-A693-4D3D-AE66-2CFEB91146B2}"/>
          </ac:spMkLst>
        </pc:spChg>
        <pc:spChg chg="del">
          <ac:chgData name="Lorraine GUENEE" userId="26ed6b3a-4fc4-4aaa-a870-1464ad4a2468" providerId="ADAL" clId="{BBFDC65E-17E8-4BEC-9887-590512B4771B}" dt="2022-07-07T09:35:42.275" v="8325" actId="478"/>
          <ac:spMkLst>
            <pc:docMk/>
            <pc:sldMk cId="281756936" sldId="367"/>
            <ac:spMk id="32" creationId="{1D4D0CAA-DBBB-442C-9F59-327E5F72E4A5}"/>
          </ac:spMkLst>
        </pc:spChg>
        <pc:graphicFrameChg chg="del">
          <ac:chgData name="Lorraine GUENEE" userId="26ed6b3a-4fc4-4aaa-a870-1464ad4a2468" providerId="ADAL" clId="{BBFDC65E-17E8-4BEC-9887-590512B4771B}" dt="2022-07-07T09:35:31.915" v="8323" actId="478"/>
          <ac:graphicFrameMkLst>
            <pc:docMk/>
            <pc:sldMk cId="281756936" sldId="367"/>
            <ac:graphicFrameMk id="25" creationId="{159B0E4A-2040-47AA-A626-DFFDAB99D68E}"/>
          </ac:graphicFrameMkLst>
        </pc:graphicFrameChg>
        <pc:picChg chg="add del">
          <ac:chgData name="Lorraine GUENEE" userId="26ed6b3a-4fc4-4aaa-a870-1464ad4a2468" providerId="ADAL" clId="{BBFDC65E-17E8-4BEC-9887-590512B4771B}" dt="2022-07-07T09:33:18.750" v="8308" actId="478"/>
          <ac:picMkLst>
            <pc:docMk/>
            <pc:sldMk cId="281756936" sldId="367"/>
            <ac:picMk id="26" creationId="{BC8302FA-0B51-477B-B44A-279E3F59887B}"/>
          </ac:picMkLst>
        </pc:picChg>
      </pc:sldChg>
      <pc:sldChg chg="modSp mod">
        <pc:chgData name="Lorraine GUENEE" userId="26ed6b3a-4fc4-4aaa-a870-1464ad4a2468" providerId="ADAL" clId="{BBFDC65E-17E8-4BEC-9887-590512B4771B}" dt="2022-07-06T10:03:06.383" v="5016" actId="20577"/>
        <pc:sldMkLst>
          <pc:docMk/>
          <pc:sldMk cId="391004869" sldId="369"/>
        </pc:sldMkLst>
        <pc:spChg chg="mod">
          <ac:chgData name="Lorraine GUENEE" userId="26ed6b3a-4fc4-4aaa-a870-1464ad4a2468" providerId="ADAL" clId="{BBFDC65E-17E8-4BEC-9887-590512B4771B}" dt="2022-07-06T10:03:06.383" v="5016" actId="20577"/>
          <ac:spMkLst>
            <pc:docMk/>
            <pc:sldMk cId="391004869" sldId="369"/>
            <ac:spMk id="11" creationId="{04CC68B2-860C-4DB6-BE2F-194471A56B3D}"/>
          </ac:spMkLst>
        </pc:spChg>
      </pc:sldChg>
      <pc:sldChg chg="modSp mod">
        <pc:chgData name="Lorraine GUENEE" userId="26ed6b3a-4fc4-4aaa-a870-1464ad4a2468" providerId="ADAL" clId="{BBFDC65E-17E8-4BEC-9887-590512B4771B}" dt="2022-07-06T09:57:57.698" v="4920" actId="20577"/>
        <pc:sldMkLst>
          <pc:docMk/>
          <pc:sldMk cId="3235716375" sldId="371"/>
        </pc:sldMkLst>
        <pc:spChg chg="mod">
          <ac:chgData name="Lorraine GUENEE" userId="26ed6b3a-4fc4-4aaa-a870-1464ad4a2468" providerId="ADAL" clId="{BBFDC65E-17E8-4BEC-9887-590512B4771B}" dt="2022-07-06T09:57:57.698" v="4920" actId="20577"/>
          <ac:spMkLst>
            <pc:docMk/>
            <pc:sldMk cId="3235716375" sldId="371"/>
            <ac:spMk id="5" creationId="{1B83C21A-9790-4C09-B608-A8151D98D65A}"/>
          </ac:spMkLst>
        </pc:spChg>
      </pc:sldChg>
      <pc:sldChg chg="del ord">
        <pc:chgData name="Lorraine GUENEE" userId="26ed6b3a-4fc4-4aaa-a870-1464ad4a2468" providerId="ADAL" clId="{BBFDC65E-17E8-4BEC-9887-590512B4771B}" dt="2022-07-06T10:08:19.021" v="5052" actId="2696"/>
        <pc:sldMkLst>
          <pc:docMk/>
          <pc:sldMk cId="2828714749" sldId="372"/>
        </pc:sldMkLst>
      </pc:sldChg>
      <pc:sldChg chg="delSp modSp mod">
        <pc:chgData name="Lorraine GUENEE" userId="26ed6b3a-4fc4-4aaa-a870-1464ad4a2468" providerId="ADAL" clId="{BBFDC65E-17E8-4BEC-9887-590512B4771B}" dt="2022-07-07T09:12:01.741" v="7823" actId="20577"/>
        <pc:sldMkLst>
          <pc:docMk/>
          <pc:sldMk cId="1881330974" sldId="375"/>
        </pc:sldMkLst>
        <pc:spChg chg="mod">
          <ac:chgData name="Lorraine GUENEE" userId="26ed6b3a-4fc4-4aaa-a870-1464ad4a2468" providerId="ADAL" clId="{BBFDC65E-17E8-4BEC-9887-590512B4771B}" dt="2022-07-07T09:12:01.741" v="7823" actId="20577"/>
          <ac:spMkLst>
            <pc:docMk/>
            <pc:sldMk cId="1881330974" sldId="375"/>
            <ac:spMk id="2" creationId="{DECD3AEA-F0EF-43A8-87A7-5F55976D3193}"/>
          </ac:spMkLst>
        </pc:spChg>
        <pc:spChg chg="del">
          <ac:chgData name="Lorraine GUENEE" userId="26ed6b3a-4fc4-4aaa-a870-1464ad4a2468" providerId="ADAL" clId="{BBFDC65E-17E8-4BEC-9887-590512B4771B}" dt="2022-07-07T09:10:13.842" v="7709" actId="478"/>
          <ac:spMkLst>
            <pc:docMk/>
            <pc:sldMk cId="1881330974" sldId="375"/>
            <ac:spMk id="18" creationId="{66072031-F255-43FA-A769-A641DE895398}"/>
          </ac:spMkLst>
        </pc:spChg>
        <pc:picChg chg="del">
          <ac:chgData name="Lorraine GUENEE" userId="26ed6b3a-4fc4-4aaa-a870-1464ad4a2468" providerId="ADAL" clId="{BBFDC65E-17E8-4BEC-9887-590512B4771B}" dt="2022-07-07T09:09:28.056" v="7651" actId="478"/>
          <ac:picMkLst>
            <pc:docMk/>
            <pc:sldMk cId="1881330974" sldId="375"/>
            <ac:picMk id="6" creationId="{712AE713-2D02-4526-9307-B07163EEBC46}"/>
          </ac:picMkLst>
        </pc:picChg>
        <pc:picChg chg="mod">
          <ac:chgData name="Lorraine GUENEE" userId="26ed6b3a-4fc4-4aaa-a870-1464ad4a2468" providerId="ADAL" clId="{BBFDC65E-17E8-4BEC-9887-590512B4771B}" dt="2022-07-07T09:09:38.771" v="7652" actId="1076"/>
          <ac:picMkLst>
            <pc:docMk/>
            <pc:sldMk cId="1881330974" sldId="375"/>
            <ac:picMk id="15" creationId="{4477B186-9CDF-4CFD-8D3A-A18CC4BE44B9}"/>
          </ac:picMkLst>
        </pc:picChg>
      </pc:sldChg>
      <pc:sldChg chg="modSp mod">
        <pc:chgData name="Lorraine GUENEE" userId="26ed6b3a-4fc4-4aaa-a870-1464ad4a2468" providerId="ADAL" clId="{BBFDC65E-17E8-4BEC-9887-590512B4771B}" dt="2022-07-07T09:22:29.023" v="8145" actId="20577"/>
        <pc:sldMkLst>
          <pc:docMk/>
          <pc:sldMk cId="1800780859" sldId="376"/>
        </pc:sldMkLst>
        <pc:spChg chg="mod">
          <ac:chgData name="Lorraine GUENEE" userId="26ed6b3a-4fc4-4aaa-a870-1464ad4a2468" providerId="ADAL" clId="{BBFDC65E-17E8-4BEC-9887-590512B4771B}" dt="2022-07-07T09:12:19.276" v="7825" actId="20577"/>
          <ac:spMkLst>
            <pc:docMk/>
            <pc:sldMk cId="1800780859" sldId="376"/>
            <ac:spMk id="2" creationId="{B436F24E-6798-492A-B52F-9FCF30F7BD5D}"/>
          </ac:spMkLst>
        </pc:spChg>
        <pc:spChg chg="mod">
          <ac:chgData name="Lorraine GUENEE" userId="26ed6b3a-4fc4-4aaa-a870-1464ad4a2468" providerId="ADAL" clId="{BBFDC65E-17E8-4BEC-9887-590512B4771B}" dt="2022-07-07T09:22:29.023" v="8145" actId="20577"/>
          <ac:spMkLst>
            <pc:docMk/>
            <pc:sldMk cId="1800780859" sldId="376"/>
            <ac:spMk id="6" creationId="{D048B3F2-72AF-4B3C-A378-ECBC478B6823}"/>
          </ac:spMkLst>
        </pc:spChg>
      </pc:sldChg>
      <pc:sldChg chg="addSp modSp mod">
        <pc:chgData name="Lorraine GUENEE" userId="26ed6b3a-4fc4-4aaa-a870-1464ad4a2468" providerId="ADAL" clId="{BBFDC65E-17E8-4BEC-9887-590512B4771B}" dt="2022-07-07T09:00:22.668" v="7501" actId="1076"/>
        <pc:sldMkLst>
          <pc:docMk/>
          <pc:sldMk cId="3773358049" sldId="377"/>
        </pc:sldMkLst>
        <pc:spChg chg="mod">
          <ac:chgData name="Lorraine GUENEE" userId="26ed6b3a-4fc4-4aaa-a870-1464ad4a2468" providerId="ADAL" clId="{BBFDC65E-17E8-4BEC-9887-590512B4771B}" dt="2022-07-07T08:59:10.448" v="7426" actId="255"/>
          <ac:spMkLst>
            <pc:docMk/>
            <pc:sldMk cId="3773358049" sldId="377"/>
            <ac:spMk id="2" creationId="{3D31F613-F11E-494E-BD8F-F8609D7DE5B8}"/>
          </ac:spMkLst>
        </pc:spChg>
        <pc:spChg chg="add mod">
          <ac:chgData name="Lorraine GUENEE" userId="26ed6b3a-4fc4-4aaa-a870-1464ad4a2468" providerId="ADAL" clId="{BBFDC65E-17E8-4BEC-9887-590512B4771B}" dt="2022-07-07T09:00:19.311" v="7500" actId="1076"/>
          <ac:spMkLst>
            <pc:docMk/>
            <pc:sldMk cId="3773358049" sldId="377"/>
            <ac:spMk id="11" creationId="{89382AF9-37D7-D151-DCCC-2037B1EFD087}"/>
          </ac:spMkLst>
        </pc:spChg>
        <pc:spChg chg="mod">
          <ac:chgData name="Lorraine GUENEE" userId="26ed6b3a-4fc4-4aaa-a870-1464ad4a2468" providerId="ADAL" clId="{BBFDC65E-17E8-4BEC-9887-590512B4771B}" dt="2022-07-07T08:58:49.558" v="7424" actId="113"/>
          <ac:spMkLst>
            <pc:docMk/>
            <pc:sldMk cId="3773358049" sldId="377"/>
            <ac:spMk id="14" creationId="{65C102B8-0D73-4AAD-B517-0748C1D6B3DC}"/>
          </ac:spMkLst>
        </pc:spChg>
        <pc:grpChg chg="mod">
          <ac:chgData name="Lorraine GUENEE" userId="26ed6b3a-4fc4-4aaa-a870-1464ad4a2468" providerId="ADAL" clId="{BBFDC65E-17E8-4BEC-9887-590512B4771B}" dt="2022-07-07T08:58:29.937" v="7419" actId="14100"/>
          <ac:grpSpMkLst>
            <pc:docMk/>
            <pc:sldMk cId="3773358049" sldId="377"/>
            <ac:grpSpMk id="13" creationId="{D569553E-7DD5-4829-9F9D-0FEDA8C148D6}"/>
          </ac:grpSpMkLst>
        </pc:grpChg>
        <pc:graphicFrameChg chg="mod modGraphic">
          <ac:chgData name="Lorraine GUENEE" userId="26ed6b3a-4fc4-4aaa-a870-1464ad4a2468" providerId="ADAL" clId="{BBFDC65E-17E8-4BEC-9887-590512B4771B}" dt="2022-07-07T09:00:22.668" v="7501" actId="1076"/>
          <ac:graphicFrameMkLst>
            <pc:docMk/>
            <pc:sldMk cId="3773358049" sldId="377"/>
            <ac:graphicFrameMk id="7" creationId="{7F7799D9-6947-4839-9AF3-C029CD2D4C97}"/>
          </ac:graphicFrameMkLst>
        </pc:graphicFrameChg>
      </pc:sldChg>
      <pc:sldChg chg="addSp delSp modSp mod modShow">
        <pc:chgData name="Lorraine GUENEE" userId="26ed6b3a-4fc4-4aaa-a870-1464ad4a2468" providerId="ADAL" clId="{BBFDC65E-17E8-4BEC-9887-590512B4771B}" dt="2022-07-07T08:12:08.919" v="6345" actId="478"/>
        <pc:sldMkLst>
          <pc:docMk/>
          <pc:sldMk cId="2918872631" sldId="378"/>
        </pc:sldMkLst>
        <pc:spChg chg="add mod">
          <ac:chgData name="Lorraine GUENEE" userId="26ed6b3a-4fc4-4aaa-a870-1464ad4a2468" providerId="ADAL" clId="{BBFDC65E-17E8-4BEC-9887-590512B4771B}" dt="2022-07-07T08:12:05.632" v="6344"/>
          <ac:spMkLst>
            <pc:docMk/>
            <pc:sldMk cId="2918872631" sldId="378"/>
            <ac:spMk id="11" creationId="{F8E30D92-7E22-58BE-43BD-D6783175E8EF}"/>
          </ac:spMkLst>
        </pc:spChg>
        <pc:spChg chg="del">
          <ac:chgData name="Lorraine GUENEE" userId="26ed6b3a-4fc4-4aaa-a870-1464ad4a2468" providerId="ADAL" clId="{BBFDC65E-17E8-4BEC-9887-590512B4771B}" dt="2022-07-07T08:12:08.919" v="6345" actId="478"/>
          <ac:spMkLst>
            <pc:docMk/>
            <pc:sldMk cId="2918872631" sldId="378"/>
            <ac:spMk id="90" creationId="{4A7DB6E8-418E-4EF9-8A98-00306F50749E}"/>
          </ac:spMkLst>
        </pc:spChg>
        <pc:graphicFrameChg chg="add mod">
          <ac:chgData name="Lorraine GUENEE" userId="26ed6b3a-4fc4-4aaa-a870-1464ad4a2468" providerId="ADAL" clId="{BBFDC65E-17E8-4BEC-9887-590512B4771B}" dt="2022-07-07T08:11:50.331" v="6341"/>
          <ac:graphicFrameMkLst>
            <pc:docMk/>
            <pc:sldMk cId="2918872631" sldId="378"/>
            <ac:graphicFrameMk id="10" creationId="{D70F55C1-242D-D592-E149-0620C8D430B3}"/>
          </ac:graphicFrameMkLst>
        </pc:graphicFrameChg>
        <pc:picChg chg="del">
          <ac:chgData name="Lorraine GUENEE" userId="26ed6b3a-4fc4-4aaa-a870-1464ad4a2468" providerId="ADAL" clId="{BBFDC65E-17E8-4BEC-9887-590512B4771B}" dt="2022-07-07T08:11:51.713" v="6342" actId="478"/>
          <ac:picMkLst>
            <pc:docMk/>
            <pc:sldMk cId="2918872631" sldId="378"/>
            <ac:picMk id="94" creationId="{8CB10F8F-08D9-41EA-B8AC-56E4F3DF2C4C}"/>
          </ac:picMkLst>
        </pc:picChg>
      </pc:sldChg>
      <pc:sldChg chg="modSp mod modShow">
        <pc:chgData name="Lorraine GUENEE" userId="26ed6b3a-4fc4-4aaa-a870-1464ad4a2468" providerId="ADAL" clId="{BBFDC65E-17E8-4BEC-9887-590512B4771B}" dt="2022-07-07T07:52:29.468" v="6163" actId="729"/>
        <pc:sldMkLst>
          <pc:docMk/>
          <pc:sldMk cId="4123707793" sldId="380"/>
        </pc:sldMkLst>
        <pc:spChg chg="mod">
          <ac:chgData name="Lorraine GUENEE" userId="26ed6b3a-4fc4-4aaa-a870-1464ad4a2468" providerId="ADAL" clId="{BBFDC65E-17E8-4BEC-9887-590512B4771B}" dt="2022-07-07T07:52:16.239" v="6162" actId="20577"/>
          <ac:spMkLst>
            <pc:docMk/>
            <pc:sldMk cId="4123707793" sldId="380"/>
            <ac:spMk id="13" creationId="{A7CECE5D-2BA4-4125-9DE8-E0364CF46C35}"/>
          </ac:spMkLst>
        </pc:spChg>
      </pc:sldChg>
      <pc:sldChg chg="addSp delSp modSp mod delCm">
        <pc:chgData name="Lorraine GUENEE" userId="26ed6b3a-4fc4-4aaa-a870-1464ad4a2468" providerId="ADAL" clId="{BBFDC65E-17E8-4BEC-9887-590512B4771B}" dt="2022-07-07T08:35:59.451" v="7325" actId="20577"/>
        <pc:sldMkLst>
          <pc:docMk/>
          <pc:sldMk cId="3751195867" sldId="381"/>
        </pc:sldMkLst>
        <pc:spChg chg="add del mod">
          <ac:chgData name="Lorraine GUENEE" userId="26ed6b3a-4fc4-4aaa-a870-1464ad4a2468" providerId="ADAL" clId="{BBFDC65E-17E8-4BEC-9887-590512B4771B}" dt="2022-07-07T08:35:59.451" v="7325" actId="20577"/>
          <ac:spMkLst>
            <pc:docMk/>
            <pc:sldMk cId="3751195867" sldId="381"/>
            <ac:spMk id="7" creationId="{B571F83E-9571-4936-9707-E38E4D2B0647}"/>
          </ac:spMkLst>
        </pc:spChg>
      </pc:sldChg>
      <pc:sldChg chg="addSp modSp new mod">
        <pc:chgData name="Lorraine GUENEE" userId="26ed6b3a-4fc4-4aaa-a870-1464ad4a2468" providerId="ADAL" clId="{BBFDC65E-17E8-4BEC-9887-590512B4771B}" dt="2022-07-07T09:04:56.837" v="7643" actId="20577"/>
        <pc:sldMkLst>
          <pc:docMk/>
          <pc:sldMk cId="2387162739" sldId="382"/>
        </pc:sldMkLst>
        <pc:spChg chg="mod">
          <ac:chgData name="Lorraine GUENEE" userId="26ed6b3a-4fc4-4aaa-a870-1464ad4a2468" providerId="ADAL" clId="{BBFDC65E-17E8-4BEC-9887-590512B4771B}" dt="2022-07-07T09:04:56.837" v="7643" actId="20577"/>
          <ac:spMkLst>
            <pc:docMk/>
            <pc:sldMk cId="2387162739" sldId="382"/>
            <ac:spMk id="2" creationId="{FD64C524-C1A9-0E4C-0E13-0D75D6D789CF}"/>
          </ac:spMkLst>
        </pc:spChg>
        <pc:grpChg chg="add mod">
          <ac:chgData name="Lorraine GUENEE" userId="26ed6b3a-4fc4-4aaa-a870-1464ad4a2468" providerId="ADAL" clId="{BBFDC65E-17E8-4BEC-9887-590512B4771B}" dt="2022-07-07T09:04:44.018" v="7610" actId="1076"/>
          <ac:grpSpMkLst>
            <pc:docMk/>
            <pc:sldMk cId="2387162739" sldId="382"/>
            <ac:grpSpMk id="4" creationId="{914DE554-B64D-9F97-8D3D-BE22963DE66D}"/>
          </ac:grpSpMkLst>
        </pc:grpChg>
        <pc:picChg chg="mod">
          <ac:chgData name="Lorraine GUENEE" userId="26ed6b3a-4fc4-4aaa-a870-1464ad4a2468" providerId="ADAL" clId="{BBFDC65E-17E8-4BEC-9887-590512B4771B}" dt="2022-07-07T09:03:21.074" v="7595"/>
          <ac:picMkLst>
            <pc:docMk/>
            <pc:sldMk cId="2387162739" sldId="382"/>
            <ac:picMk id="5" creationId="{10897DEA-EF6F-255D-E1AE-1CA4A60545C9}"/>
          </ac:picMkLst>
        </pc:picChg>
        <pc:picChg chg="mod">
          <ac:chgData name="Lorraine GUENEE" userId="26ed6b3a-4fc4-4aaa-a870-1464ad4a2468" providerId="ADAL" clId="{BBFDC65E-17E8-4BEC-9887-590512B4771B}" dt="2022-07-07T09:03:21.074" v="7595"/>
          <ac:picMkLst>
            <pc:docMk/>
            <pc:sldMk cId="2387162739" sldId="382"/>
            <ac:picMk id="6" creationId="{0CFEBD6D-505F-35C8-477A-3C95063EE764}"/>
          </ac:picMkLst>
        </pc:picChg>
      </pc:sldChg>
      <pc:sldChg chg="addSp modSp new mod">
        <pc:chgData name="Lorraine GUENEE" userId="26ed6b3a-4fc4-4aaa-a870-1464ad4a2468" providerId="ADAL" clId="{BBFDC65E-17E8-4BEC-9887-590512B4771B}" dt="2022-07-07T09:30:29.936" v="8296" actId="5793"/>
        <pc:sldMkLst>
          <pc:docMk/>
          <pc:sldMk cId="1487554639" sldId="383"/>
        </pc:sldMkLst>
        <pc:spChg chg="mod">
          <ac:chgData name="Lorraine GUENEE" userId="26ed6b3a-4fc4-4aaa-a870-1464ad4a2468" providerId="ADAL" clId="{BBFDC65E-17E8-4BEC-9887-590512B4771B}" dt="2022-07-07T09:30:29.936" v="8296" actId="5793"/>
          <ac:spMkLst>
            <pc:docMk/>
            <pc:sldMk cId="1487554639" sldId="383"/>
            <ac:spMk id="2" creationId="{E4190AE8-E204-E606-1D78-1C3D7978A33D}"/>
          </ac:spMkLst>
        </pc:spChg>
        <pc:spChg chg="mod">
          <ac:chgData name="Lorraine GUENEE" userId="26ed6b3a-4fc4-4aaa-a870-1464ad4a2468" providerId="ADAL" clId="{BBFDC65E-17E8-4BEC-9887-590512B4771B}" dt="2022-07-07T09:30:09.107" v="8293" actId="20577"/>
          <ac:spMkLst>
            <pc:docMk/>
            <pc:sldMk cId="1487554639" sldId="383"/>
            <ac:spMk id="3" creationId="{8FA5C274-5513-4BB3-DE1D-8D6AD2C1D651}"/>
          </ac:spMkLst>
        </pc:spChg>
        <pc:picChg chg="add mod">
          <ac:chgData name="Lorraine GUENEE" userId="26ed6b3a-4fc4-4aaa-a870-1464ad4a2468" providerId="ADAL" clId="{BBFDC65E-17E8-4BEC-9887-590512B4771B}" dt="2022-07-07T09:30:02.514" v="8262" actId="1076"/>
          <ac:picMkLst>
            <pc:docMk/>
            <pc:sldMk cId="1487554639" sldId="383"/>
            <ac:picMk id="5" creationId="{C5E265A6-A8E9-BB4E-B3EB-02195030309B}"/>
          </ac:picMkLst>
        </pc:picChg>
      </pc:sldChg>
      <pc:sldChg chg="addSp delSp modSp new mod">
        <pc:chgData name="Lorraine GUENEE" userId="26ed6b3a-4fc4-4aaa-a870-1464ad4a2468" providerId="ADAL" clId="{BBFDC65E-17E8-4BEC-9887-590512B4771B}" dt="2022-07-07T09:32:45.202" v="8306" actId="1076"/>
        <pc:sldMkLst>
          <pc:docMk/>
          <pc:sldMk cId="3213408515" sldId="384"/>
        </pc:sldMkLst>
        <pc:spChg chg="del">
          <ac:chgData name="Lorraine GUENEE" userId="26ed6b3a-4fc4-4aaa-a870-1464ad4a2468" providerId="ADAL" clId="{BBFDC65E-17E8-4BEC-9887-590512B4771B}" dt="2022-07-07T09:32:37.447" v="8302"/>
          <ac:spMkLst>
            <pc:docMk/>
            <pc:sldMk cId="3213408515" sldId="384"/>
            <ac:spMk id="2" creationId="{60B2F62B-C7EB-D189-45DB-9CBFC4A18712}"/>
          </ac:spMkLst>
        </pc:spChg>
        <pc:spChg chg="mod">
          <ac:chgData name="Lorraine GUENEE" userId="26ed6b3a-4fc4-4aaa-a870-1464ad4a2468" providerId="ADAL" clId="{BBFDC65E-17E8-4BEC-9887-590512B4771B}" dt="2022-07-07T09:32:13.596" v="8299" actId="20577"/>
          <ac:spMkLst>
            <pc:docMk/>
            <pc:sldMk cId="3213408515" sldId="384"/>
            <ac:spMk id="3" creationId="{A49B7329-5586-F51E-A04B-F188E86CDD5F}"/>
          </ac:spMkLst>
        </pc:spChg>
        <pc:spChg chg="mod">
          <ac:chgData name="Lorraine GUENEE" userId="26ed6b3a-4fc4-4aaa-a870-1464ad4a2468" providerId="ADAL" clId="{BBFDC65E-17E8-4BEC-9887-590512B4771B}" dt="2022-07-07T09:32:30.665" v="8301"/>
          <ac:spMkLst>
            <pc:docMk/>
            <pc:sldMk cId="3213408515" sldId="384"/>
            <ac:spMk id="7" creationId="{941DE4CF-B4C7-7B52-B61F-6117FFE4A740}"/>
          </ac:spMkLst>
        </pc:spChg>
        <pc:spChg chg="add mod">
          <ac:chgData name="Lorraine GUENEE" userId="26ed6b3a-4fc4-4aaa-a870-1464ad4a2468" providerId="ADAL" clId="{BBFDC65E-17E8-4BEC-9887-590512B4771B}" dt="2022-07-07T09:32:40.457" v="8303" actId="14100"/>
          <ac:spMkLst>
            <pc:docMk/>
            <pc:sldMk cId="3213408515" sldId="384"/>
            <ac:spMk id="8" creationId="{43BDA1CD-A788-12EA-DD28-4F9D39222F87}"/>
          </ac:spMkLst>
        </pc:spChg>
        <pc:grpChg chg="add mod">
          <ac:chgData name="Lorraine GUENEE" userId="26ed6b3a-4fc4-4aaa-a870-1464ad4a2468" providerId="ADAL" clId="{BBFDC65E-17E8-4BEC-9887-590512B4771B}" dt="2022-07-07T09:32:45.202" v="8306" actId="1076"/>
          <ac:grpSpMkLst>
            <pc:docMk/>
            <pc:sldMk cId="3213408515" sldId="384"/>
            <ac:grpSpMk id="5" creationId="{152000C4-CEA1-A73E-F660-C7DDD96449E4}"/>
          </ac:grpSpMkLst>
        </pc:grpChg>
        <pc:picChg chg="mod">
          <ac:chgData name="Lorraine GUENEE" userId="26ed6b3a-4fc4-4aaa-a870-1464ad4a2468" providerId="ADAL" clId="{BBFDC65E-17E8-4BEC-9887-590512B4771B}" dt="2022-07-07T09:32:30.665" v="8301"/>
          <ac:picMkLst>
            <pc:docMk/>
            <pc:sldMk cId="3213408515" sldId="384"/>
            <ac:picMk id="6" creationId="{41E6E718-92F8-6122-7AA8-ADC23802FC22}"/>
          </ac:picMkLst>
        </pc:picChg>
      </pc:sldChg>
      <pc:sldChg chg="modSp mod">
        <pc:chgData name="Lorraine GUENEE" userId="26ed6b3a-4fc4-4aaa-a870-1464ad4a2468" providerId="ADAL" clId="{BBFDC65E-17E8-4BEC-9887-590512B4771B}" dt="2022-07-07T10:13:32.101" v="8402" actId="20577"/>
        <pc:sldMkLst>
          <pc:docMk/>
          <pc:sldMk cId="2915564811" sldId="385"/>
        </pc:sldMkLst>
        <pc:spChg chg="mod">
          <ac:chgData name="Lorraine GUENEE" userId="26ed6b3a-4fc4-4aaa-a870-1464ad4a2468" providerId="ADAL" clId="{BBFDC65E-17E8-4BEC-9887-590512B4771B}" dt="2022-07-07T10:13:32.101" v="8402" actId="20577"/>
          <ac:spMkLst>
            <pc:docMk/>
            <pc:sldMk cId="2915564811" sldId="385"/>
            <ac:spMk id="5" creationId="{6779E5D3-DF7B-4EB0-ACF6-A3E7C965E94D}"/>
          </ac:spMkLst>
        </pc:spChg>
        <pc:grpChg chg="mod">
          <ac:chgData name="Lorraine GUENEE" userId="26ed6b3a-4fc4-4aaa-a870-1464ad4a2468" providerId="ADAL" clId="{BBFDC65E-17E8-4BEC-9887-590512B4771B}" dt="2022-07-07T10:12:20.392" v="8397" actId="1076"/>
          <ac:grpSpMkLst>
            <pc:docMk/>
            <pc:sldMk cId="2915564811" sldId="385"/>
            <ac:grpSpMk id="8" creationId="{1E20B132-CE06-4D70-8A77-FFD1B3F3C05F}"/>
          </ac:grpSpMkLst>
        </pc:grpChg>
      </pc:sldChg>
      <pc:sldChg chg="modSp mod">
        <pc:chgData name="Lorraine GUENEE" userId="26ed6b3a-4fc4-4aaa-a870-1464ad4a2468" providerId="ADAL" clId="{BBFDC65E-17E8-4BEC-9887-590512B4771B}" dt="2022-07-07T10:36:25.806" v="8438" actId="20577"/>
        <pc:sldMkLst>
          <pc:docMk/>
          <pc:sldMk cId="3690623012" sldId="386"/>
        </pc:sldMkLst>
        <pc:spChg chg="mod">
          <ac:chgData name="Lorraine GUENEE" userId="26ed6b3a-4fc4-4aaa-a870-1464ad4a2468" providerId="ADAL" clId="{BBFDC65E-17E8-4BEC-9887-590512B4771B}" dt="2022-07-07T10:36:25.806" v="8438" actId="20577"/>
          <ac:spMkLst>
            <pc:docMk/>
            <pc:sldMk cId="3690623012" sldId="386"/>
            <ac:spMk id="15" creationId="{7A3A259C-4ABC-4D10-9C1C-35B38D9851AA}"/>
          </ac:spMkLst>
        </pc:spChg>
      </pc:sldChg>
    </pc:docChg>
  </pc:docChgLst>
  <pc:docChgLst>
    <pc:chgData name="Clémentine LESERVOISIER" userId="3498d6db-aed9-4da2-bca8-8b05491aeb96" providerId="ADAL" clId="{1BF2FC89-EBF9-468B-B6F0-9878E60F96E2}"/>
    <pc:docChg chg="undo custSel modSld sldOrd modSection">
      <pc:chgData name="Clémentine LESERVOISIER" userId="3498d6db-aed9-4da2-bca8-8b05491aeb96" providerId="ADAL" clId="{1BF2FC89-EBF9-468B-B6F0-9878E60F96E2}" dt="2022-07-07T13:45:27.403" v="4861" actId="20577"/>
      <pc:docMkLst>
        <pc:docMk/>
      </pc:docMkLst>
      <pc:sldChg chg="addSp delSp modSp mod">
        <pc:chgData name="Clémentine LESERVOISIER" userId="3498d6db-aed9-4da2-bca8-8b05491aeb96" providerId="ADAL" clId="{1BF2FC89-EBF9-468B-B6F0-9878E60F96E2}" dt="2022-07-06T12:26:27.781" v="4049" actId="20577"/>
        <pc:sldMkLst>
          <pc:docMk/>
          <pc:sldMk cId="0" sldId="256"/>
        </pc:sldMkLst>
        <pc:spChg chg="add del mod">
          <ac:chgData name="Clémentine LESERVOISIER" userId="3498d6db-aed9-4da2-bca8-8b05491aeb96" providerId="ADAL" clId="{1BF2FC89-EBF9-468B-B6F0-9878E60F96E2}" dt="2022-07-06T10:39:01.919" v="4045"/>
          <ac:spMkLst>
            <pc:docMk/>
            <pc:sldMk cId="0" sldId="256"/>
            <ac:spMk id="11" creationId="{18BA10F8-863B-91A2-B291-BE6816A7822E}"/>
          </ac:spMkLst>
        </pc:spChg>
        <pc:spChg chg="mod">
          <ac:chgData name="Clémentine LESERVOISIER" userId="3498d6db-aed9-4da2-bca8-8b05491aeb96" providerId="ADAL" clId="{1BF2FC89-EBF9-468B-B6F0-9878E60F96E2}" dt="2022-07-06T10:39:04.788" v="4046" actId="20577"/>
          <ac:spMkLst>
            <pc:docMk/>
            <pc:sldMk cId="0" sldId="256"/>
            <ac:spMk id="12" creationId="{D05ACA57-40C8-4BC0-A66C-CC4296F09D67}"/>
          </ac:spMkLst>
        </pc:spChg>
        <pc:spChg chg="mod">
          <ac:chgData name="Clémentine LESERVOISIER" userId="3498d6db-aed9-4da2-bca8-8b05491aeb96" providerId="ADAL" clId="{1BF2FC89-EBF9-468B-B6F0-9878E60F96E2}" dt="2022-07-06T12:26:27.781" v="4049" actId="20577"/>
          <ac:spMkLst>
            <pc:docMk/>
            <pc:sldMk cId="0" sldId="256"/>
            <ac:spMk id="13" creationId="{0FF27DB4-68DE-4C1B-B80C-F12FFF4103FD}"/>
          </ac:spMkLst>
        </pc:spChg>
        <pc:spChg chg="add mod">
          <ac:chgData name="Clémentine LESERVOISIER" userId="3498d6db-aed9-4da2-bca8-8b05491aeb96" providerId="ADAL" clId="{1BF2FC89-EBF9-468B-B6F0-9878E60F96E2}" dt="2022-07-06T10:39:15.327" v="4047" actId="1076"/>
          <ac:spMkLst>
            <pc:docMk/>
            <pc:sldMk cId="0" sldId="256"/>
            <ac:spMk id="15" creationId="{B14A4BB1-10C5-7D61-CBEB-F0A6676D26CE}"/>
          </ac:spMkLst>
        </pc:spChg>
        <pc:picChg chg="add mod">
          <ac:chgData name="Clémentine LESERVOISIER" userId="3498d6db-aed9-4da2-bca8-8b05491aeb96" providerId="ADAL" clId="{1BF2FC89-EBF9-468B-B6F0-9878E60F96E2}" dt="2022-07-06T10:38:22.970" v="4024" actId="1076"/>
          <ac:picMkLst>
            <pc:docMk/>
            <pc:sldMk cId="0" sldId="256"/>
            <ac:picMk id="9" creationId="{99AEEE64-D4A4-BD2B-9046-063A694EC968}"/>
          </ac:picMkLst>
        </pc:picChg>
        <pc:picChg chg="del">
          <ac:chgData name="Clémentine LESERVOISIER" userId="3498d6db-aed9-4da2-bca8-8b05491aeb96" providerId="ADAL" clId="{1BF2FC89-EBF9-468B-B6F0-9878E60F96E2}" dt="2022-07-06T10:38:10.935" v="4019" actId="478"/>
          <ac:picMkLst>
            <pc:docMk/>
            <pc:sldMk cId="0" sldId="256"/>
            <ac:picMk id="10" creationId="{E748F992-15CF-4542-B1A3-EFDC4FDEA8EE}"/>
          </ac:picMkLst>
        </pc:picChg>
      </pc:sldChg>
      <pc:sldChg chg="modSp ord">
        <pc:chgData name="Clémentine LESERVOISIER" userId="3498d6db-aed9-4da2-bca8-8b05491aeb96" providerId="ADAL" clId="{1BF2FC89-EBF9-468B-B6F0-9878E60F96E2}" dt="2022-07-06T12:52:38.843" v="4075" actId="20578"/>
        <pc:sldMkLst>
          <pc:docMk/>
          <pc:sldMk cId="0" sldId="257"/>
        </pc:sldMkLst>
        <pc:spChg chg="mod">
          <ac:chgData name="Clémentine LESERVOISIER" userId="3498d6db-aed9-4da2-bca8-8b05491aeb96" providerId="ADAL" clId="{1BF2FC89-EBF9-468B-B6F0-9878E60F96E2}" dt="2022-07-06T07:43:38.342" v="5" actId="20577"/>
          <ac:spMkLst>
            <pc:docMk/>
            <pc:sldMk cId="0" sldId="257"/>
            <ac:spMk id="30" creationId="{AE305DAD-1FC7-429D-A08A-917DFA4BF3A7}"/>
          </ac:spMkLst>
        </pc:spChg>
      </pc:sldChg>
      <pc:sldChg chg="addSp modSp mod">
        <pc:chgData name="Clémentine LESERVOISIER" userId="3498d6db-aed9-4da2-bca8-8b05491aeb96" providerId="ADAL" clId="{1BF2FC89-EBF9-468B-B6F0-9878E60F96E2}" dt="2022-07-06T10:36:46.394" v="4018" actId="313"/>
        <pc:sldMkLst>
          <pc:docMk/>
          <pc:sldMk cId="0" sldId="269"/>
        </pc:sldMkLst>
        <pc:spChg chg="mod">
          <ac:chgData name="Clémentine LESERVOISIER" userId="3498d6db-aed9-4da2-bca8-8b05491aeb96" providerId="ADAL" clId="{1BF2FC89-EBF9-468B-B6F0-9878E60F96E2}" dt="2022-07-06T07:58:33.975" v="76" actId="20577"/>
          <ac:spMkLst>
            <pc:docMk/>
            <pc:sldMk cId="0" sldId="269"/>
            <ac:spMk id="5" creationId="{1CBD4A87-3AC0-464D-8D5F-CAE45C51DF92}"/>
          </ac:spMkLst>
        </pc:spChg>
        <pc:spChg chg="mod">
          <ac:chgData name="Clémentine LESERVOISIER" userId="3498d6db-aed9-4da2-bca8-8b05491aeb96" providerId="ADAL" clId="{1BF2FC89-EBF9-468B-B6F0-9878E60F96E2}" dt="2022-07-06T07:58:34.592" v="77" actId="20577"/>
          <ac:spMkLst>
            <pc:docMk/>
            <pc:sldMk cId="0" sldId="269"/>
            <ac:spMk id="7" creationId="{79B4DF2D-0A2B-4495-B412-B03598A92AD6}"/>
          </ac:spMkLst>
        </pc:spChg>
        <pc:spChg chg="mod">
          <ac:chgData name="Clémentine LESERVOISIER" userId="3498d6db-aed9-4da2-bca8-8b05491aeb96" providerId="ADAL" clId="{1BF2FC89-EBF9-468B-B6F0-9878E60F96E2}" dt="2022-07-06T10:36:46.394" v="4018" actId="313"/>
          <ac:spMkLst>
            <pc:docMk/>
            <pc:sldMk cId="0" sldId="269"/>
            <ac:spMk id="8" creationId="{D4578A14-B6DC-480E-90F6-771F5634F181}"/>
          </ac:spMkLst>
        </pc:spChg>
        <pc:picChg chg="add mod">
          <ac:chgData name="Clémentine LESERVOISIER" userId="3498d6db-aed9-4da2-bca8-8b05491aeb96" providerId="ADAL" clId="{1BF2FC89-EBF9-468B-B6F0-9878E60F96E2}" dt="2022-07-06T10:03:10.758" v="3837" actId="14100"/>
          <ac:picMkLst>
            <pc:docMk/>
            <pc:sldMk cId="0" sldId="269"/>
            <ac:picMk id="4" creationId="{626FADC5-7961-2F44-4F61-376D8242AE8B}"/>
          </ac:picMkLst>
        </pc:picChg>
      </pc:sldChg>
      <pc:sldChg chg="modSp mod">
        <pc:chgData name="Clémentine LESERVOISIER" userId="3498d6db-aed9-4da2-bca8-8b05491aeb96" providerId="ADAL" clId="{1BF2FC89-EBF9-468B-B6F0-9878E60F96E2}" dt="2022-07-06T07:46:06.956" v="35" actId="20577"/>
        <pc:sldMkLst>
          <pc:docMk/>
          <pc:sldMk cId="39119625" sldId="320"/>
        </pc:sldMkLst>
        <pc:spChg chg="mod">
          <ac:chgData name="Clémentine LESERVOISIER" userId="3498d6db-aed9-4da2-bca8-8b05491aeb96" providerId="ADAL" clId="{1BF2FC89-EBF9-468B-B6F0-9878E60F96E2}" dt="2022-07-06T07:46:06.956" v="35" actId="20577"/>
          <ac:spMkLst>
            <pc:docMk/>
            <pc:sldMk cId="39119625" sldId="320"/>
            <ac:spMk id="7" creationId="{1068908B-A202-4AF5-A1CA-D79A0E274D08}"/>
          </ac:spMkLst>
        </pc:spChg>
        <pc:spChg chg="mod">
          <ac:chgData name="Clémentine LESERVOISIER" userId="3498d6db-aed9-4da2-bca8-8b05491aeb96" providerId="ADAL" clId="{1BF2FC89-EBF9-468B-B6F0-9878E60F96E2}" dt="2022-07-06T07:45:56.894" v="34" actId="20577"/>
          <ac:spMkLst>
            <pc:docMk/>
            <pc:sldMk cId="39119625" sldId="320"/>
            <ac:spMk id="13" creationId="{443268BD-D43E-4205-B532-D7E48CEC8D95}"/>
          </ac:spMkLst>
        </pc:spChg>
      </pc:sldChg>
      <pc:sldChg chg="modSp mod">
        <pc:chgData name="Clémentine LESERVOISIER" userId="3498d6db-aed9-4da2-bca8-8b05491aeb96" providerId="ADAL" clId="{1BF2FC89-EBF9-468B-B6F0-9878E60F96E2}" dt="2022-07-06T07:42:16.141" v="3" actId="20577"/>
        <pc:sldMkLst>
          <pc:docMk/>
          <pc:sldMk cId="3790729921" sldId="321"/>
        </pc:sldMkLst>
        <pc:spChg chg="mod">
          <ac:chgData name="Clémentine LESERVOISIER" userId="3498d6db-aed9-4da2-bca8-8b05491aeb96" providerId="ADAL" clId="{1BF2FC89-EBF9-468B-B6F0-9878E60F96E2}" dt="2022-07-06T07:42:16.141" v="3" actId="20577"/>
          <ac:spMkLst>
            <pc:docMk/>
            <pc:sldMk cId="3790729921" sldId="321"/>
            <ac:spMk id="230" creationId="{00000000-0000-0000-0000-000000000000}"/>
          </ac:spMkLst>
        </pc:spChg>
      </pc:sldChg>
      <pc:sldChg chg="modSp mod">
        <pc:chgData name="Clémentine LESERVOISIER" userId="3498d6db-aed9-4da2-bca8-8b05491aeb96" providerId="ADAL" clId="{1BF2FC89-EBF9-468B-B6F0-9878E60F96E2}" dt="2022-07-06T07:44:13.027" v="13" actId="20577"/>
        <pc:sldMkLst>
          <pc:docMk/>
          <pc:sldMk cId="517515794" sldId="322"/>
        </pc:sldMkLst>
        <pc:spChg chg="mod">
          <ac:chgData name="Clémentine LESERVOISIER" userId="3498d6db-aed9-4da2-bca8-8b05491aeb96" providerId="ADAL" clId="{1BF2FC89-EBF9-468B-B6F0-9878E60F96E2}" dt="2022-07-06T07:44:13.027" v="13" actId="20577"/>
          <ac:spMkLst>
            <pc:docMk/>
            <pc:sldMk cId="517515794" sldId="322"/>
            <ac:spMk id="16" creationId="{3EF1EAD5-8404-4E57-9E5C-7C383BD0C7F8}"/>
          </ac:spMkLst>
        </pc:spChg>
      </pc:sldChg>
      <pc:sldChg chg="modSp mod">
        <pc:chgData name="Clémentine LESERVOISIER" userId="3498d6db-aed9-4da2-bca8-8b05491aeb96" providerId="ADAL" clId="{1BF2FC89-EBF9-468B-B6F0-9878E60F96E2}" dt="2022-07-06T07:44:27.970" v="15" actId="20577"/>
        <pc:sldMkLst>
          <pc:docMk/>
          <pc:sldMk cId="4035237304" sldId="323"/>
        </pc:sldMkLst>
        <pc:spChg chg="mod">
          <ac:chgData name="Clémentine LESERVOISIER" userId="3498d6db-aed9-4da2-bca8-8b05491aeb96" providerId="ADAL" clId="{1BF2FC89-EBF9-468B-B6F0-9878E60F96E2}" dt="2022-07-06T07:44:27.970" v="15" actId="20577"/>
          <ac:spMkLst>
            <pc:docMk/>
            <pc:sldMk cId="4035237304" sldId="323"/>
            <ac:spMk id="17" creationId="{618EF28D-84C2-4407-A58A-6A249D2CEEA2}"/>
          </ac:spMkLst>
        </pc:spChg>
      </pc:sldChg>
      <pc:sldChg chg="modSp mod">
        <pc:chgData name="Clémentine LESERVOISIER" userId="3498d6db-aed9-4da2-bca8-8b05491aeb96" providerId="ADAL" clId="{1BF2FC89-EBF9-468B-B6F0-9878E60F96E2}" dt="2022-07-06T07:44:51.863" v="31" actId="20577"/>
        <pc:sldMkLst>
          <pc:docMk/>
          <pc:sldMk cId="3282839136" sldId="324"/>
        </pc:sldMkLst>
        <pc:spChg chg="mod">
          <ac:chgData name="Clémentine LESERVOISIER" userId="3498d6db-aed9-4da2-bca8-8b05491aeb96" providerId="ADAL" clId="{1BF2FC89-EBF9-468B-B6F0-9878E60F96E2}" dt="2022-07-06T07:44:51.863" v="31" actId="20577"/>
          <ac:spMkLst>
            <pc:docMk/>
            <pc:sldMk cId="3282839136" sldId="324"/>
            <ac:spMk id="38" creationId="{FF31884E-9EB4-481C-B92A-949E987EDB30}"/>
          </ac:spMkLst>
        </pc:spChg>
      </pc:sldChg>
      <pc:sldChg chg="modSp mod">
        <pc:chgData name="Clémentine LESERVOISIER" userId="3498d6db-aed9-4da2-bca8-8b05491aeb96" providerId="ADAL" clId="{1BF2FC89-EBF9-468B-B6F0-9878E60F96E2}" dt="2022-07-06T07:45:35.573" v="33" actId="20577"/>
        <pc:sldMkLst>
          <pc:docMk/>
          <pc:sldMk cId="3064852830" sldId="325"/>
        </pc:sldMkLst>
        <pc:spChg chg="mod">
          <ac:chgData name="Clémentine LESERVOISIER" userId="3498d6db-aed9-4da2-bca8-8b05491aeb96" providerId="ADAL" clId="{1BF2FC89-EBF9-468B-B6F0-9878E60F96E2}" dt="2022-07-06T07:45:35.573" v="33" actId="20577"/>
          <ac:spMkLst>
            <pc:docMk/>
            <pc:sldMk cId="3064852830" sldId="325"/>
            <ac:spMk id="13" creationId="{B235BD62-CCDC-45F5-A3E0-108F0089657C}"/>
          </ac:spMkLst>
        </pc:spChg>
      </pc:sldChg>
      <pc:sldChg chg="modSp mod">
        <pc:chgData name="Clémentine LESERVOISIER" userId="3498d6db-aed9-4da2-bca8-8b05491aeb96" providerId="ADAL" clId="{1BF2FC89-EBF9-468B-B6F0-9878E60F96E2}" dt="2022-07-06T12:58:37.507" v="4150" actId="20577"/>
        <pc:sldMkLst>
          <pc:docMk/>
          <pc:sldMk cId="3806085832" sldId="326"/>
        </pc:sldMkLst>
        <pc:spChg chg="mod">
          <ac:chgData name="Clémentine LESERVOISIER" userId="3498d6db-aed9-4da2-bca8-8b05491aeb96" providerId="ADAL" clId="{1BF2FC89-EBF9-468B-B6F0-9878E60F96E2}" dt="2022-07-06T12:58:37.507" v="4150" actId="20577"/>
          <ac:spMkLst>
            <pc:docMk/>
            <pc:sldMk cId="3806085832" sldId="326"/>
            <ac:spMk id="90" creationId="{4A7DB6E8-418E-4EF9-8A98-00306F50749E}"/>
          </ac:spMkLst>
        </pc:spChg>
        <pc:picChg chg="mod">
          <ac:chgData name="Clémentine LESERVOISIER" userId="3498d6db-aed9-4da2-bca8-8b05491aeb96" providerId="ADAL" clId="{1BF2FC89-EBF9-468B-B6F0-9878E60F96E2}" dt="2022-07-06T12:58:28.995" v="4149" actId="1076"/>
          <ac:picMkLst>
            <pc:docMk/>
            <pc:sldMk cId="3806085832" sldId="326"/>
            <ac:picMk id="94" creationId="{8CB10F8F-08D9-41EA-B8AC-56E4F3DF2C4C}"/>
          </ac:picMkLst>
        </pc:picChg>
      </pc:sldChg>
      <pc:sldChg chg="modSp mod ord">
        <pc:chgData name="Clémentine LESERVOISIER" userId="3498d6db-aed9-4da2-bca8-8b05491aeb96" providerId="ADAL" clId="{1BF2FC89-EBF9-468B-B6F0-9878E60F96E2}" dt="2022-07-06T13:17:01.404" v="4165" actId="20577"/>
        <pc:sldMkLst>
          <pc:docMk/>
          <pc:sldMk cId="2248531747" sldId="327"/>
        </pc:sldMkLst>
        <pc:spChg chg="mod">
          <ac:chgData name="Clémentine LESERVOISIER" userId="3498d6db-aed9-4da2-bca8-8b05491aeb96" providerId="ADAL" clId="{1BF2FC89-EBF9-468B-B6F0-9878E60F96E2}" dt="2022-07-06T13:17:01.404" v="4165" actId="20577"/>
          <ac:spMkLst>
            <pc:docMk/>
            <pc:sldMk cId="2248531747" sldId="327"/>
            <ac:spMk id="33" creationId="{5FD28DCF-F27D-4C77-B86F-2B387D6BAE91}"/>
          </ac:spMkLst>
        </pc:spChg>
      </pc:sldChg>
      <pc:sldChg chg="addSp delSp modSp mod">
        <pc:chgData name="Clémentine LESERVOISIER" userId="3498d6db-aed9-4da2-bca8-8b05491aeb96" providerId="ADAL" clId="{1BF2FC89-EBF9-468B-B6F0-9878E60F96E2}" dt="2022-07-06T10:27:20.128" v="3997"/>
        <pc:sldMkLst>
          <pc:docMk/>
          <pc:sldMk cId="278461921" sldId="330"/>
        </pc:sldMkLst>
        <pc:spChg chg="add mod">
          <ac:chgData name="Clémentine LESERVOISIER" userId="3498d6db-aed9-4da2-bca8-8b05491aeb96" providerId="ADAL" clId="{1BF2FC89-EBF9-468B-B6F0-9878E60F96E2}" dt="2022-07-06T10:27:19.653" v="3995" actId="14100"/>
          <ac:spMkLst>
            <pc:docMk/>
            <pc:sldMk cId="278461921" sldId="330"/>
            <ac:spMk id="2" creationId="{1BE889A5-63FE-07AA-4FFA-6C99AD0B8FFB}"/>
          </ac:spMkLst>
        </pc:spChg>
        <pc:spChg chg="del mod">
          <ac:chgData name="Clémentine LESERVOISIER" userId="3498d6db-aed9-4da2-bca8-8b05491aeb96" providerId="ADAL" clId="{1BF2FC89-EBF9-468B-B6F0-9878E60F96E2}" dt="2022-07-06T10:27:20.128" v="3997"/>
          <ac:spMkLst>
            <pc:docMk/>
            <pc:sldMk cId="278461921" sldId="330"/>
            <ac:spMk id="4" creationId="{79D8BF5E-9723-434B-81D6-C81BFBB74686}"/>
          </ac:spMkLst>
        </pc:spChg>
      </pc:sldChg>
      <pc:sldChg chg="addSp delSp modSp mod">
        <pc:chgData name="Clémentine LESERVOISIER" userId="3498d6db-aed9-4da2-bca8-8b05491aeb96" providerId="ADAL" clId="{1BF2FC89-EBF9-468B-B6F0-9878E60F96E2}" dt="2022-07-07T12:51:51.768" v="4623" actId="20577"/>
        <pc:sldMkLst>
          <pc:docMk/>
          <pc:sldMk cId="867657854" sldId="331"/>
        </pc:sldMkLst>
        <pc:spChg chg="add mod">
          <ac:chgData name="Clémentine LESERVOISIER" userId="3498d6db-aed9-4da2-bca8-8b05491aeb96" providerId="ADAL" clId="{1BF2FC89-EBF9-468B-B6F0-9878E60F96E2}" dt="2022-07-07T12:51:51.768" v="4623" actId="20577"/>
          <ac:spMkLst>
            <pc:docMk/>
            <pc:sldMk cId="867657854" sldId="331"/>
            <ac:spMk id="2" creationId="{369D4E68-175B-546E-AEF8-1D7A8B56F6CB}"/>
          </ac:spMkLst>
        </pc:spChg>
        <pc:spChg chg="mod">
          <ac:chgData name="Clémentine LESERVOISIER" userId="3498d6db-aed9-4da2-bca8-8b05491aeb96" providerId="ADAL" clId="{1BF2FC89-EBF9-468B-B6F0-9878E60F96E2}" dt="2022-07-07T12:49:40.838" v="4535" actId="1076"/>
          <ac:spMkLst>
            <pc:docMk/>
            <pc:sldMk cId="867657854" sldId="331"/>
            <ac:spMk id="13" creationId="{F7BB5A84-0737-4731-A555-1E05EA801304}"/>
          </ac:spMkLst>
        </pc:spChg>
        <pc:spChg chg="del mod">
          <ac:chgData name="Clémentine LESERVOISIER" userId="3498d6db-aed9-4da2-bca8-8b05491aeb96" providerId="ADAL" clId="{1BF2FC89-EBF9-468B-B6F0-9878E60F96E2}" dt="2022-07-07T12:48:49.084" v="4524"/>
          <ac:spMkLst>
            <pc:docMk/>
            <pc:sldMk cId="867657854" sldId="331"/>
            <ac:spMk id="20" creationId="{531221CE-15A2-A777-E107-E0E5993125F8}"/>
          </ac:spMkLst>
        </pc:spChg>
        <pc:spChg chg="mod">
          <ac:chgData name="Clémentine LESERVOISIER" userId="3498d6db-aed9-4da2-bca8-8b05491aeb96" providerId="ADAL" clId="{1BF2FC89-EBF9-468B-B6F0-9878E60F96E2}" dt="2022-07-07T12:50:34.190" v="4564" actId="14100"/>
          <ac:spMkLst>
            <pc:docMk/>
            <pc:sldMk cId="867657854" sldId="331"/>
            <ac:spMk id="77" creationId="{DC05F7C5-91FB-4600-9560-8C3D16C1B876}"/>
          </ac:spMkLst>
        </pc:spChg>
        <pc:spChg chg="mod">
          <ac:chgData name="Clémentine LESERVOISIER" userId="3498d6db-aed9-4da2-bca8-8b05491aeb96" providerId="ADAL" clId="{1BF2FC89-EBF9-468B-B6F0-9878E60F96E2}" dt="2022-07-07T12:49:56.061" v="4536" actId="1076"/>
          <ac:spMkLst>
            <pc:docMk/>
            <pc:sldMk cId="867657854" sldId="331"/>
            <ac:spMk id="81" creationId="{D2AAD040-8473-40E8-81A1-126E60CE23F6}"/>
          </ac:spMkLst>
        </pc:spChg>
        <pc:grpChg chg="mod">
          <ac:chgData name="Clémentine LESERVOISIER" userId="3498d6db-aed9-4da2-bca8-8b05491aeb96" providerId="ADAL" clId="{1BF2FC89-EBF9-468B-B6F0-9878E60F96E2}" dt="2022-07-06T10:26:18.578" v="3903" actId="1076"/>
          <ac:grpSpMkLst>
            <pc:docMk/>
            <pc:sldMk cId="867657854" sldId="331"/>
            <ac:grpSpMk id="71" creationId="{439F5E46-743B-481A-87EB-6CBF0AC91901}"/>
          </ac:grpSpMkLst>
        </pc:grpChg>
        <pc:grpChg chg="mod">
          <ac:chgData name="Clémentine LESERVOISIER" userId="3498d6db-aed9-4da2-bca8-8b05491aeb96" providerId="ADAL" clId="{1BF2FC89-EBF9-468B-B6F0-9878E60F96E2}" dt="2022-07-06T10:26:19.494" v="3904" actId="1076"/>
          <ac:grpSpMkLst>
            <pc:docMk/>
            <pc:sldMk cId="867657854" sldId="331"/>
            <ac:grpSpMk id="75" creationId="{65CAA037-3CF2-4836-A1C0-18DFF2553762}"/>
          </ac:grpSpMkLst>
        </pc:grpChg>
        <pc:grpChg chg="mod">
          <ac:chgData name="Clémentine LESERVOISIER" userId="3498d6db-aed9-4da2-bca8-8b05491aeb96" providerId="ADAL" clId="{1BF2FC89-EBF9-468B-B6F0-9878E60F96E2}" dt="2022-07-06T10:26:17.415" v="3902" actId="1076"/>
          <ac:grpSpMkLst>
            <pc:docMk/>
            <pc:sldMk cId="867657854" sldId="331"/>
            <ac:grpSpMk id="79" creationId="{768D0BB2-88F5-4716-A735-6794DC5DE9E8}"/>
          </ac:grpSpMkLst>
        </pc:grpChg>
      </pc:sldChg>
      <pc:sldChg chg="modSp mod">
        <pc:chgData name="Clémentine LESERVOISIER" userId="3498d6db-aed9-4da2-bca8-8b05491aeb96" providerId="ADAL" clId="{1BF2FC89-EBF9-468B-B6F0-9878E60F96E2}" dt="2022-07-06T08:55:35.391" v="2148" actId="20577"/>
        <pc:sldMkLst>
          <pc:docMk/>
          <pc:sldMk cId="4010615619" sldId="332"/>
        </pc:sldMkLst>
        <pc:spChg chg="mod">
          <ac:chgData name="Clémentine LESERVOISIER" userId="3498d6db-aed9-4da2-bca8-8b05491aeb96" providerId="ADAL" clId="{1BF2FC89-EBF9-468B-B6F0-9878E60F96E2}" dt="2022-07-06T08:55:35.391" v="2148" actId="20577"/>
          <ac:spMkLst>
            <pc:docMk/>
            <pc:sldMk cId="4010615619" sldId="332"/>
            <ac:spMk id="2" creationId="{3D31F613-F11E-494E-BD8F-F8609D7DE5B8}"/>
          </ac:spMkLst>
        </pc:spChg>
        <pc:spChg chg="mod">
          <ac:chgData name="Clémentine LESERVOISIER" userId="3498d6db-aed9-4da2-bca8-8b05491aeb96" providerId="ADAL" clId="{1BF2FC89-EBF9-468B-B6F0-9878E60F96E2}" dt="2022-07-06T07:46:31.347" v="37" actId="20577"/>
          <ac:spMkLst>
            <pc:docMk/>
            <pc:sldMk cId="4010615619" sldId="332"/>
            <ac:spMk id="4" creationId="{79D8BF5E-9723-434B-81D6-C81BFBB74686}"/>
          </ac:spMkLst>
        </pc:spChg>
      </pc:sldChg>
      <pc:sldChg chg="modSp mod">
        <pc:chgData name="Clémentine LESERVOISIER" userId="3498d6db-aed9-4da2-bca8-8b05491aeb96" providerId="ADAL" clId="{1BF2FC89-EBF9-468B-B6F0-9878E60F96E2}" dt="2022-07-06T08:53:18.486" v="2015" actId="20577"/>
        <pc:sldMkLst>
          <pc:docMk/>
          <pc:sldMk cId="3061237691" sldId="335"/>
        </pc:sldMkLst>
        <pc:spChg chg="mod">
          <ac:chgData name="Clémentine LESERVOISIER" userId="3498d6db-aed9-4da2-bca8-8b05491aeb96" providerId="ADAL" clId="{1BF2FC89-EBF9-468B-B6F0-9878E60F96E2}" dt="2022-07-06T08:52:27.198" v="1919" actId="20577"/>
          <ac:spMkLst>
            <pc:docMk/>
            <pc:sldMk cId="3061237691" sldId="335"/>
            <ac:spMk id="6" creationId="{93D59C8F-8CB4-4F27-B61F-F83EFB581EEC}"/>
          </ac:spMkLst>
        </pc:spChg>
        <pc:spChg chg="mod">
          <ac:chgData name="Clémentine LESERVOISIER" userId="3498d6db-aed9-4da2-bca8-8b05491aeb96" providerId="ADAL" clId="{1BF2FC89-EBF9-468B-B6F0-9878E60F96E2}" dt="2022-07-06T08:52:44.825" v="1924" actId="20577"/>
          <ac:spMkLst>
            <pc:docMk/>
            <pc:sldMk cId="3061237691" sldId="335"/>
            <ac:spMk id="17" creationId="{4C82E2FA-1773-4FCF-BAB5-12F8FAFD467F}"/>
          </ac:spMkLst>
        </pc:spChg>
        <pc:spChg chg="mod">
          <ac:chgData name="Clémentine LESERVOISIER" userId="3498d6db-aed9-4da2-bca8-8b05491aeb96" providerId="ADAL" clId="{1BF2FC89-EBF9-468B-B6F0-9878E60F96E2}" dt="2022-07-06T08:53:18.486" v="2015" actId="20577"/>
          <ac:spMkLst>
            <pc:docMk/>
            <pc:sldMk cId="3061237691" sldId="335"/>
            <ac:spMk id="18" creationId="{7A2FA835-F634-451B-9ADA-8844799E8332}"/>
          </ac:spMkLst>
        </pc:spChg>
      </pc:sldChg>
      <pc:sldChg chg="modSp mod">
        <pc:chgData name="Clémentine LESERVOISIER" userId="3498d6db-aed9-4da2-bca8-8b05491aeb96" providerId="ADAL" clId="{1BF2FC89-EBF9-468B-B6F0-9878E60F96E2}" dt="2022-07-06T16:18:04.207" v="4239" actId="20577"/>
        <pc:sldMkLst>
          <pc:docMk/>
          <pc:sldMk cId="3595806575" sldId="343"/>
        </pc:sldMkLst>
        <pc:spChg chg="mod">
          <ac:chgData name="Clémentine LESERVOISIER" userId="3498d6db-aed9-4da2-bca8-8b05491aeb96" providerId="ADAL" clId="{1BF2FC89-EBF9-468B-B6F0-9878E60F96E2}" dt="2022-07-06T09:50:45.340" v="3282" actId="20577"/>
          <ac:spMkLst>
            <pc:docMk/>
            <pc:sldMk cId="3595806575" sldId="343"/>
            <ac:spMk id="6" creationId="{93D59C8F-8CB4-4F27-B61F-F83EFB581EEC}"/>
          </ac:spMkLst>
        </pc:spChg>
        <pc:spChg chg="mod">
          <ac:chgData name="Clémentine LESERVOISIER" userId="3498d6db-aed9-4da2-bca8-8b05491aeb96" providerId="ADAL" clId="{1BF2FC89-EBF9-468B-B6F0-9878E60F96E2}" dt="2022-07-06T09:51:12.653" v="3338" actId="20577"/>
          <ac:spMkLst>
            <pc:docMk/>
            <pc:sldMk cId="3595806575" sldId="343"/>
            <ac:spMk id="17" creationId="{4C82E2FA-1773-4FCF-BAB5-12F8FAFD467F}"/>
          </ac:spMkLst>
        </pc:spChg>
        <pc:spChg chg="mod">
          <ac:chgData name="Clémentine LESERVOISIER" userId="3498d6db-aed9-4da2-bca8-8b05491aeb96" providerId="ADAL" clId="{1BF2FC89-EBF9-468B-B6F0-9878E60F96E2}" dt="2022-07-06T16:18:04.207" v="4239" actId="20577"/>
          <ac:spMkLst>
            <pc:docMk/>
            <pc:sldMk cId="3595806575" sldId="343"/>
            <ac:spMk id="18" creationId="{7A2FA835-F634-451B-9ADA-8844799E8332}"/>
          </ac:spMkLst>
        </pc:spChg>
      </pc:sldChg>
      <pc:sldChg chg="modSp mod">
        <pc:chgData name="Clémentine LESERVOISIER" userId="3498d6db-aed9-4da2-bca8-8b05491aeb96" providerId="ADAL" clId="{1BF2FC89-EBF9-468B-B6F0-9878E60F96E2}" dt="2022-07-06T07:58:09.119" v="73" actId="20577"/>
        <pc:sldMkLst>
          <pc:docMk/>
          <pc:sldMk cId="1987712111" sldId="345"/>
        </pc:sldMkLst>
        <pc:spChg chg="mod">
          <ac:chgData name="Clémentine LESERVOISIER" userId="3498d6db-aed9-4da2-bca8-8b05491aeb96" providerId="ADAL" clId="{1BF2FC89-EBF9-468B-B6F0-9878E60F96E2}" dt="2022-07-06T07:58:09.119" v="73" actId="20577"/>
          <ac:spMkLst>
            <pc:docMk/>
            <pc:sldMk cId="1987712111" sldId="345"/>
            <ac:spMk id="17" creationId="{4C82E2FA-1773-4FCF-BAB5-12F8FAFD467F}"/>
          </ac:spMkLst>
        </pc:spChg>
      </pc:sldChg>
      <pc:sldChg chg="addSp delSp modSp mod">
        <pc:chgData name="Clémentine LESERVOISIER" userId="3498d6db-aed9-4da2-bca8-8b05491aeb96" providerId="ADAL" clId="{1BF2FC89-EBF9-468B-B6F0-9878E60F96E2}" dt="2022-07-06T10:28:20.394" v="4004" actId="14100"/>
        <pc:sldMkLst>
          <pc:docMk/>
          <pc:sldMk cId="880539397" sldId="346"/>
        </pc:sldMkLst>
        <pc:spChg chg="add mod">
          <ac:chgData name="Clémentine LESERVOISIER" userId="3498d6db-aed9-4da2-bca8-8b05491aeb96" providerId="ADAL" clId="{1BF2FC89-EBF9-468B-B6F0-9878E60F96E2}" dt="2022-07-06T10:28:20.394" v="4004" actId="14100"/>
          <ac:spMkLst>
            <pc:docMk/>
            <pc:sldMk cId="880539397" sldId="346"/>
            <ac:spMk id="2" creationId="{BA585E12-66E8-1155-3B26-5CD8DB37C38C}"/>
          </ac:spMkLst>
        </pc:spChg>
        <pc:spChg chg="mod">
          <ac:chgData name="Clémentine LESERVOISIER" userId="3498d6db-aed9-4da2-bca8-8b05491aeb96" providerId="ADAL" clId="{1BF2FC89-EBF9-468B-B6F0-9878E60F96E2}" dt="2022-07-06T08:32:51.626" v="1054" actId="20577"/>
          <ac:spMkLst>
            <pc:docMk/>
            <pc:sldMk cId="880539397" sldId="346"/>
            <ac:spMk id="6" creationId="{1B6FC983-A1BD-49F1-9213-0FE3C7C81D88}"/>
          </ac:spMkLst>
        </pc:spChg>
        <pc:spChg chg="mod">
          <ac:chgData name="Clémentine LESERVOISIER" userId="3498d6db-aed9-4da2-bca8-8b05491aeb96" providerId="ADAL" clId="{1BF2FC89-EBF9-468B-B6F0-9878E60F96E2}" dt="2022-07-06T08:27:06.162" v="774" actId="20577"/>
          <ac:spMkLst>
            <pc:docMk/>
            <pc:sldMk cId="880539397" sldId="346"/>
            <ac:spMk id="8" creationId="{7429AF34-5A2A-494D-8ABD-42E3C2AA2629}"/>
          </ac:spMkLst>
        </pc:spChg>
        <pc:spChg chg="del mod">
          <ac:chgData name="Clémentine LESERVOISIER" userId="3498d6db-aed9-4da2-bca8-8b05491aeb96" providerId="ADAL" clId="{1BF2FC89-EBF9-468B-B6F0-9878E60F96E2}" dt="2022-07-06T08:28:55.434" v="777"/>
          <ac:spMkLst>
            <pc:docMk/>
            <pc:sldMk cId="880539397" sldId="346"/>
            <ac:spMk id="12" creationId="{8D3FD6F5-A2A7-4070-BDC7-846616EEE094}"/>
          </ac:spMkLst>
        </pc:spChg>
      </pc:sldChg>
      <pc:sldChg chg="modSp mod">
        <pc:chgData name="Clémentine LESERVOISIER" userId="3498d6db-aed9-4da2-bca8-8b05491aeb96" providerId="ADAL" clId="{1BF2FC89-EBF9-468B-B6F0-9878E60F96E2}" dt="2022-07-06T08:44:13.784" v="1457" actId="1076"/>
        <pc:sldMkLst>
          <pc:docMk/>
          <pc:sldMk cId="1348017171" sldId="347"/>
        </pc:sldMkLst>
        <pc:spChg chg="mod">
          <ac:chgData name="Clémentine LESERVOISIER" userId="3498d6db-aed9-4da2-bca8-8b05491aeb96" providerId="ADAL" clId="{1BF2FC89-EBF9-468B-B6F0-9878E60F96E2}" dt="2022-07-06T08:44:13.784" v="1457" actId="1076"/>
          <ac:spMkLst>
            <pc:docMk/>
            <pc:sldMk cId="1348017171" sldId="347"/>
            <ac:spMk id="16" creationId="{9B7FD5A5-2128-4700-9DBB-8611FF06274E}"/>
          </ac:spMkLst>
        </pc:spChg>
        <pc:spChg chg="mod">
          <ac:chgData name="Clémentine LESERVOISIER" userId="3498d6db-aed9-4da2-bca8-8b05491aeb96" providerId="ADAL" clId="{1BF2FC89-EBF9-468B-B6F0-9878E60F96E2}" dt="2022-07-06T08:25:01.851" v="770" actId="20577"/>
          <ac:spMkLst>
            <pc:docMk/>
            <pc:sldMk cId="1348017171" sldId="347"/>
            <ac:spMk id="27" creationId="{ECF2F3E4-1BB7-4204-99A2-1D145835496E}"/>
          </ac:spMkLst>
        </pc:spChg>
      </pc:sldChg>
      <pc:sldChg chg="modSp mod">
        <pc:chgData name="Clémentine LESERVOISIER" userId="3498d6db-aed9-4da2-bca8-8b05491aeb96" providerId="ADAL" clId="{1BF2FC89-EBF9-468B-B6F0-9878E60F96E2}" dt="2022-07-07T12:42:15.536" v="4521" actId="1076"/>
        <pc:sldMkLst>
          <pc:docMk/>
          <pc:sldMk cId="1551589185" sldId="348"/>
        </pc:sldMkLst>
        <pc:spChg chg="mod">
          <ac:chgData name="Clémentine LESERVOISIER" userId="3498d6db-aed9-4da2-bca8-8b05491aeb96" providerId="ADAL" clId="{1BF2FC89-EBF9-468B-B6F0-9878E60F96E2}" dt="2022-07-07T12:42:15.536" v="4521" actId="1076"/>
          <ac:spMkLst>
            <pc:docMk/>
            <pc:sldMk cId="1551589185" sldId="348"/>
            <ac:spMk id="7" creationId="{C8D6916D-A11D-408A-A24F-91CA7FDF7902}"/>
          </ac:spMkLst>
        </pc:spChg>
        <pc:picChg chg="mod">
          <ac:chgData name="Clémentine LESERVOISIER" userId="3498d6db-aed9-4da2-bca8-8b05491aeb96" providerId="ADAL" clId="{1BF2FC89-EBF9-468B-B6F0-9878E60F96E2}" dt="2022-07-06T10:29:02.274" v="4009" actId="1076"/>
          <ac:picMkLst>
            <pc:docMk/>
            <pc:sldMk cId="1551589185" sldId="348"/>
            <ac:picMk id="6" creationId="{D2566E33-CEB6-4C45-93DD-4F9B23B93AB9}"/>
          </ac:picMkLst>
        </pc:picChg>
      </pc:sldChg>
      <pc:sldChg chg="modSp mod">
        <pc:chgData name="Clémentine LESERVOISIER" userId="3498d6db-aed9-4da2-bca8-8b05491aeb96" providerId="ADAL" clId="{1BF2FC89-EBF9-468B-B6F0-9878E60F96E2}" dt="2022-07-06T10:11:35.981" v="3853" actId="20577"/>
        <pc:sldMkLst>
          <pc:docMk/>
          <pc:sldMk cId="2924287781" sldId="349"/>
        </pc:sldMkLst>
        <pc:spChg chg="mod">
          <ac:chgData name="Clémentine LESERVOISIER" userId="3498d6db-aed9-4da2-bca8-8b05491aeb96" providerId="ADAL" clId="{1BF2FC89-EBF9-468B-B6F0-9878E60F96E2}" dt="2022-07-06T10:11:35.981" v="3853" actId="20577"/>
          <ac:spMkLst>
            <pc:docMk/>
            <pc:sldMk cId="2924287781" sldId="349"/>
            <ac:spMk id="6" creationId="{81D4270F-85E9-463C-96C0-891F4FC5D7C0}"/>
          </ac:spMkLst>
        </pc:spChg>
      </pc:sldChg>
      <pc:sldChg chg="modSp mod">
        <pc:chgData name="Clémentine LESERVOISIER" userId="3498d6db-aed9-4da2-bca8-8b05491aeb96" providerId="ADAL" clId="{1BF2FC89-EBF9-468B-B6F0-9878E60F96E2}" dt="2022-07-06T10:24:05.796" v="3870" actId="1076"/>
        <pc:sldMkLst>
          <pc:docMk/>
          <pc:sldMk cId="2785697603" sldId="350"/>
        </pc:sldMkLst>
        <pc:spChg chg="mod">
          <ac:chgData name="Clémentine LESERVOISIER" userId="3498d6db-aed9-4da2-bca8-8b05491aeb96" providerId="ADAL" clId="{1BF2FC89-EBF9-468B-B6F0-9878E60F96E2}" dt="2022-07-06T10:23:49.254" v="3868" actId="20577"/>
          <ac:spMkLst>
            <pc:docMk/>
            <pc:sldMk cId="2785697603" sldId="350"/>
            <ac:spMk id="7" creationId="{61BFA983-97ED-4576-8C2A-B83B3DEAF3A8}"/>
          </ac:spMkLst>
        </pc:spChg>
        <pc:spChg chg="mod">
          <ac:chgData name="Clémentine LESERVOISIER" userId="3498d6db-aed9-4da2-bca8-8b05491aeb96" providerId="ADAL" clId="{1BF2FC89-EBF9-468B-B6F0-9878E60F96E2}" dt="2022-07-06T10:24:05.796" v="3870" actId="1076"/>
          <ac:spMkLst>
            <pc:docMk/>
            <pc:sldMk cId="2785697603" sldId="350"/>
            <ac:spMk id="17" creationId="{AD67BCF7-496B-4BC7-8413-F9413C4F7E6F}"/>
          </ac:spMkLst>
        </pc:spChg>
      </pc:sldChg>
      <pc:sldChg chg="modSp mod">
        <pc:chgData name="Clémentine LESERVOISIER" userId="3498d6db-aed9-4da2-bca8-8b05491aeb96" providerId="ADAL" clId="{1BF2FC89-EBF9-468B-B6F0-9878E60F96E2}" dt="2022-07-06T09:29:45.485" v="2277" actId="20577"/>
        <pc:sldMkLst>
          <pc:docMk/>
          <pc:sldMk cId="2334111260" sldId="351"/>
        </pc:sldMkLst>
        <pc:spChg chg="mod">
          <ac:chgData name="Clémentine LESERVOISIER" userId="3498d6db-aed9-4da2-bca8-8b05491aeb96" providerId="ADAL" clId="{1BF2FC89-EBF9-468B-B6F0-9878E60F96E2}" dt="2022-07-06T09:29:45.485" v="2277" actId="20577"/>
          <ac:spMkLst>
            <pc:docMk/>
            <pc:sldMk cId="2334111260" sldId="351"/>
            <ac:spMk id="5" creationId="{6779E5D3-DF7B-4EB0-ACF6-A3E7C965E94D}"/>
          </ac:spMkLst>
        </pc:spChg>
      </pc:sldChg>
      <pc:sldChg chg="modSp mod">
        <pc:chgData name="Clémentine LESERVOISIER" userId="3498d6db-aed9-4da2-bca8-8b05491aeb96" providerId="ADAL" clId="{1BF2FC89-EBF9-468B-B6F0-9878E60F96E2}" dt="2022-07-06T07:54:11.129" v="46" actId="20577"/>
        <pc:sldMkLst>
          <pc:docMk/>
          <pc:sldMk cId="2951236934" sldId="357"/>
        </pc:sldMkLst>
        <pc:spChg chg="mod">
          <ac:chgData name="Clémentine LESERVOISIER" userId="3498d6db-aed9-4da2-bca8-8b05491aeb96" providerId="ADAL" clId="{1BF2FC89-EBF9-468B-B6F0-9878E60F96E2}" dt="2022-07-06T07:54:11.129" v="46" actId="20577"/>
          <ac:spMkLst>
            <pc:docMk/>
            <pc:sldMk cId="2951236934" sldId="357"/>
            <ac:spMk id="2" creationId="{1B037EAD-EFC4-4BED-A227-7949D3D3807A}"/>
          </ac:spMkLst>
        </pc:spChg>
      </pc:sldChg>
      <pc:sldChg chg="modSp mod">
        <pc:chgData name="Clémentine LESERVOISIER" userId="3498d6db-aed9-4da2-bca8-8b05491aeb96" providerId="ADAL" clId="{1BF2FC89-EBF9-468B-B6F0-9878E60F96E2}" dt="2022-07-06T07:56:11.753" v="59" actId="20577"/>
        <pc:sldMkLst>
          <pc:docMk/>
          <pc:sldMk cId="2463703416" sldId="358"/>
        </pc:sldMkLst>
        <pc:spChg chg="mod">
          <ac:chgData name="Clémentine LESERVOISIER" userId="3498d6db-aed9-4da2-bca8-8b05491aeb96" providerId="ADAL" clId="{1BF2FC89-EBF9-468B-B6F0-9878E60F96E2}" dt="2022-07-06T07:55:52.847" v="50" actId="313"/>
          <ac:spMkLst>
            <pc:docMk/>
            <pc:sldMk cId="2463703416" sldId="358"/>
            <ac:spMk id="2" creationId="{8C116AFE-63C3-4895-9529-170CAF707876}"/>
          </ac:spMkLst>
        </pc:spChg>
        <pc:spChg chg="mod">
          <ac:chgData name="Clémentine LESERVOISIER" userId="3498d6db-aed9-4da2-bca8-8b05491aeb96" providerId="ADAL" clId="{1BF2FC89-EBF9-468B-B6F0-9878E60F96E2}" dt="2022-07-06T07:56:11.753" v="59" actId="20577"/>
          <ac:spMkLst>
            <pc:docMk/>
            <pc:sldMk cId="2463703416" sldId="358"/>
            <ac:spMk id="7" creationId="{686385D4-281A-43D4-8342-D47E23868FF3}"/>
          </ac:spMkLst>
        </pc:spChg>
      </pc:sldChg>
      <pc:sldChg chg="modSp mod">
        <pc:chgData name="Clémentine LESERVOISIER" userId="3498d6db-aed9-4da2-bca8-8b05491aeb96" providerId="ADAL" clId="{1BF2FC89-EBF9-468B-B6F0-9878E60F96E2}" dt="2022-07-06T10:41:23.338" v="4048" actId="20577"/>
        <pc:sldMkLst>
          <pc:docMk/>
          <pc:sldMk cId="973125813" sldId="359"/>
        </pc:sldMkLst>
        <pc:spChg chg="mod">
          <ac:chgData name="Clémentine LESERVOISIER" userId="3498d6db-aed9-4da2-bca8-8b05491aeb96" providerId="ADAL" clId="{1BF2FC89-EBF9-468B-B6F0-9878E60F96E2}" dt="2022-07-06T10:41:23.338" v="4048" actId="20577"/>
          <ac:spMkLst>
            <pc:docMk/>
            <pc:sldMk cId="973125813" sldId="359"/>
            <ac:spMk id="7" creationId="{12B69909-AB7B-4739-B0D2-DBF799DCEEA9}"/>
          </ac:spMkLst>
        </pc:spChg>
      </pc:sldChg>
      <pc:sldChg chg="delSp modSp mod modShow">
        <pc:chgData name="Clémentine LESERVOISIER" userId="3498d6db-aed9-4da2-bca8-8b05491aeb96" providerId="ADAL" clId="{1BF2FC89-EBF9-468B-B6F0-9878E60F96E2}" dt="2022-07-07T13:44:12.356" v="4673" actId="729"/>
        <pc:sldMkLst>
          <pc:docMk/>
          <pc:sldMk cId="3948494134" sldId="360"/>
        </pc:sldMkLst>
        <pc:spChg chg="mod">
          <ac:chgData name="Clémentine LESERVOISIER" userId="3498d6db-aed9-4da2-bca8-8b05491aeb96" providerId="ADAL" clId="{1BF2FC89-EBF9-468B-B6F0-9878E60F96E2}" dt="2022-07-07T07:23:29.884" v="4266" actId="20577"/>
          <ac:spMkLst>
            <pc:docMk/>
            <pc:sldMk cId="3948494134" sldId="360"/>
            <ac:spMk id="2" creationId="{051CD8DB-ACE6-460B-8A43-EB0C03222076}"/>
          </ac:spMkLst>
        </pc:spChg>
        <pc:spChg chg="del">
          <ac:chgData name="Clémentine LESERVOISIER" userId="3498d6db-aed9-4da2-bca8-8b05491aeb96" providerId="ADAL" clId="{1BF2FC89-EBF9-468B-B6F0-9878E60F96E2}" dt="2022-07-07T13:43:54.205" v="4672" actId="478"/>
          <ac:spMkLst>
            <pc:docMk/>
            <pc:sldMk cId="3948494134" sldId="360"/>
            <ac:spMk id="5" creationId="{F71DFED6-EABC-173B-62F9-71FEA2007FD6}"/>
          </ac:spMkLst>
        </pc:spChg>
      </pc:sldChg>
      <pc:sldChg chg="addSp delSp modSp mod">
        <pc:chgData name="Clémentine LESERVOISIER" userId="3498d6db-aed9-4da2-bca8-8b05491aeb96" providerId="ADAL" clId="{1BF2FC89-EBF9-468B-B6F0-9878E60F96E2}" dt="2022-07-06T09:58:04.288" v="3744" actId="20577"/>
        <pc:sldMkLst>
          <pc:docMk/>
          <pc:sldMk cId="2794165577" sldId="361"/>
        </pc:sldMkLst>
        <pc:spChg chg="mod">
          <ac:chgData name="Clémentine LESERVOISIER" userId="3498d6db-aed9-4da2-bca8-8b05491aeb96" providerId="ADAL" clId="{1BF2FC89-EBF9-468B-B6F0-9878E60F96E2}" dt="2022-07-06T09:58:04.288" v="3744" actId="20577"/>
          <ac:spMkLst>
            <pc:docMk/>
            <pc:sldMk cId="2794165577" sldId="361"/>
            <ac:spMk id="2" creationId="{552F17AC-FF5E-4C83-8F61-F2B5CDF6DBF6}"/>
          </ac:spMkLst>
        </pc:spChg>
        <pc:spChg chg="mod">
          <ac:chgData name="Clémentine LESERVOISIER" userId="3498d6db-aed9-4da2-bca8-8b05491aeb96" providerId="ADAL" clId="{1BF2FC89-EBF9-468B-B6F0-9878E60F96E2}" dt="2022-07-06T07:49:59.764" v="44" actId="20577"/>
          <ac:spMkLst>
            <pc:docMk/>
            <pc:sldMk cId="2794165577" sldId="361"/>
            <ac:spMk id="3" creationId="{C1579582-1314-4884-BD82-72877BDBB643}"/>
          </ac:spMkLst>
        </pc:spChg>
        <pc:spChg chg="add del mod">
          <ac:chgData name="Clémentine LESERVOISIER" userId="3498d6db-aed9-4da2-bca8-8b05491aeb96" providerId="ADAL" clId="{1BF2FC89-EBF9-468B-B6F0-9878E60F96E2}" dt="2022-07-06T09:54:21.928" v="3487" actId="21"/>
          <ac:spMkLst>
            <pc:docMk/>
            <pc:sldMk cId="2794165577" sldId="361"/>
            <ac:spMk id="5" creationId="{94E33FC8-3EA2-89CE-BA28-D544336F4BC8}"/>
          </ac:spMkLst>
        </pc:spChg>
      </pc:sldChg>
      <pc:sldChg chg="addSp delSp modSp mod">
        <pc:chgData name="Clémentine LESERVOISIER" userId="3498d6db-aed9-4da2-bca8-8b05491aeb96" providerId="ADAL" clId="{1BF2FC89-EBF9-468B-B6F0-9878E60F96E2}" dt="2022-07-06T14:14:51.712" v="4167" actId="478"/>
        <pc:sldMkLst>
          <pc:docMk/>
          <pc:sldMk cId="2342125200" sldId="362"/>
        </pc:sldMkLst>
        <pc:spChg chg="mod">
          <ac:chgData name="Clémentine LESERVOISIER" userId="3498d6db-aed9-4da2-bca8-8b05491aeb96" providerId="ADAL" clId="{1BF2FC89-EBF9-468B-B6F0-9878E60F96E2}" dt="2022-07-06T09:54:15.525" v="3486" actId="14100"/>
          <ac:spMkLst>
            <pc:docMk/>
            <pc:sldMk cId="2342125200" sldId="362"/>
            <ac:spMk id="2" creationId="{EB44B486-821F-4B1F-B290-76BD74A51594}"/>
          </ac:spMkLst>
        </pc:spChg>
        <pc:spChg chg="mod">
          <ac:chgData name="Clémentine LESERVOISIER" userId="3498d6db-aed9-4da2-bca8-8b05491aeb96" providerId="ADAL" clId="{1BF2FC89-EBF9-468B-B6F0-9878E60F96E2}" dt="2022-07-06T09:44:08.941" v="2939" actId="20577"/>
          <ac:spMkLst>
            <pc:docMk/>
            <pc:sldMk cId="2342125200" sldId="362"/>
            <ac:spMk id="3" creationId="{2746F908-D45B-4CE1-97F6-49A51F41E7A6}"/>
          </ac:spMkLst>
        </pc:spChg>
        <pc:spChg chg="add del mod">
          <ac:chgData name="Clémentine LESERVOISIER" userId="3498d6db-aed9-4da2-bca8-8b05491aeb96" providerId="ADAL" clId="{1BF2FC89-EBF9-468B-B6F0-9878E60F96E2}" dt="2022-07-06T14:14:51.712" v="4167" actId="478"/>
          <ac:spMkLst>
            <pc:docMk/>
            <pc:sldMk cId="2342125200" sldId="362"/>
            <ac:spMk id="13" creationId="{45A409D7-CD3A-7EBC-F9AE-CD5E05C76A26}"/>
          </ac:spMkLst>
        </pc:spChg>
        <pc:grpChg chg="mod">
          <ac:chgData name="Clémentine LESERVOISIER" userId="3498d6db-aed9-4da2-bca8-8b05491aeb96" providerId="ADAL" clId="{1BF2FC89-EBF9-468B-B6F0-9878E60F96E2}" dt="2022-07-06T09:54:37.994" v="3492" actId="1076"/>
          <ac:grpSpMkLst>
            <pc:docMk/>
            <pc:sldMk cId="2342125200" sldId="362"/>
            <ac:grpSpMk id="12" creationId="{069F8987-6D53-4DAB-867A-2C5533423FBD}"/>
          </ac:grpSpMkLst>
        </pc:grpChg>
      </pc:sldChg>
      <pc:sldChg chg="addSp delSp modSp mod addCm modCm">
        <pc:chgData name="Clémentine LESERVOISIER" userId="3498d6db-aed9-4da2-bca8-8b05491aeb96" providerId="ADAL" clId="{1BF2FC89-EBF9-468B-B6F0-9878E60F96E2}" dt="2022-07-07T13:26:33.059" v="4671" actId="1076"/>
        <pc:sldMkLst>
          <pc:docMk/>
          <pc:sldMk cId="1657685825" sldId="363"/>
        </pc:sldMkLst>
        <pc:spChg chg="add mod">
          <ac:chgData name="Clémentine LESERVOISIER" userId="3498d6db-aed9-4da2-bca8-8b05491aeb96" providerId="ADAL" clId="{1BF2FC89-EBF9-468B-B6F0-9878E60F96E2}" dt="2022-07-07T13:24:37.513" v="4652" actId="1076"/>
          <ac:spMkLst>
            <pc:docMk/>
            <pc:sldMk cId="1657685825" sldId="363"/>
            <ac:spMk id="2" creationId="{5C7D3B08-B351-CD9A-048C-717CD05FF21F}"/>
          </ac:spMkLst>
        </pc:spChg>
        <pc:spChg chg="mod">
          <ac:chgData name="Clémentine LESERVOISIER" userId="3498d6db-aed9-4da2-bca8-8b05491aeb96" providerId="ADAL" clId="{1BF2FC89-EBF9-468B-B6F0-9878E60F96E2}" dt="2022-07-06T09:33:23.586" v="2632" actId="20577"/>
          <ac:spMkLst>
            <pc:docMk/>
            <pc:sldMk cId="1657685825" sldId="363"/>
            <ac:spMk id="4" creationId="{D9A9A337-DCBE-451A-837D-31A159B04A50}"/>
          </ac:spMkLst>
        </pc:spChg>
        <pc:spChg chg="mod">
          <ac:chgData name="Clémentine LESERVOISIER" userId="3498d6db-aed9-4da2-bca8-8b05491aeb96" providerId="ADAL" clId="{1BF2FC89-EBF9-468B-B6F0-9878E60F96E2}" dt="2022-07-06T09:33:07.960" v="2567" actId="20577"/>
          <ac:spMkLst>
            <pc:docMk/>
            <pc:sldMk cId="1657685825" sldId="363"/>
            <ac:spMk id="5" creationId="{6779E5D3-DF7B-4EB0-ACF6-A3E7C965E94D}"/>
          </ac:spMkLst>
        </pc:spChg>
        <pc:spChg chg="add del mod">
          <ac:chgData name="Clémentine LESERVOISIER" userId="3498d6db-aed9-4da2-bca8-8b05491aeb96" providerId="ADAL" clId="{1BF2FC89-EBF9-468B-B6F0-9878E60F96E2}" dt="2022-07-06T14:15:45.683" v="4172" actId="478"/>
          <ac:spMkLst>
            <pc:docMk/>
            <pc:sldMk cId="1657685825" sldId="363"/>
            <ac:spMk id="11" creationId="{6EE35491-F9B6-9191-9C62-FF9FBE21ED4B}"/>
          </ac:spMkLst>
        </pc:spChg>
        <pc:spChg chg="add del mod">
          <ac:chgData name="Clémentine LESERVOISIER" userId="3498d6db-aed9-4da2-bca8-8b05491aeb96" providerId="ADAL" clId="{1BF2FC89-EBF9-468B-B6F0-9878E60F96E2}" dt="2022-07-06T14:16:39.194" v="4176"/>
          <ac:spMkLst>
            <pc:docMk/>
            <pc:sldMk cId="1657685825" sldId="363"/>
            <ac:spMk id="12" creationId="{03CE631B-1B4E-74D6-E054-977C50C864E5}"/>
          </ac:spMkLst>
        </pc:spChg>
        <pc:spChg chg="add mod">
          <ac:chgData name="Clémentine LESERVOISIER" userId="3498d6db-aed9-4da2-bca8-8b05491aeb96" providerId="ADAL" clId="{1BF2FC89-EBF9-468B-B6F0-9878E60F96E2}" dt="2022-07-07T13:26:33.059" v="4671" actId="1076"/>
          <ac:spMkLst>
            <pc:docMk/>
            <pc:sldMk cId="1657685825" sldId="363"/>
            <ac:spMk id="12" creationId="{3AC960CB-D243-471E-B36D-8EE41CACCF8F}"/>
          </ac:spMkLst>
        </pc:spChg>
        <pc:spChg chg="add mod">
          <ac:chgData name="Clémentine LESERVOISIER" userId="3498d6db-aed9-4da2-bca8-8b05491aeb96" providerId="ADAL" clId="{1BF2FC89-EBF9-468B-B6F0-9878E60F96E2}" dt="2022-07-07T13:26:25.883" v="4670" actId="1076"/>
          <ac:spMkLst>
            <pc:docMk/>
            <pc:sldMk cId="1657685825" sldId="363"/>
            <ac:spMk id="13" creationId="{3588AE70-DA78-D940-903C-6200EBA2AC14}"/>
          </ac:spMkLst>
        </pc:spChg>
        <pc:picChg chg="add del mod">
          <ac:chgData name="Clémentine LESERVOISIER" userId="3498d6db-aed9-4da2-bca8-8b05491aeb96" providerId="ADAL" clId="{1BF2FC89-EBF9-468B-B6F0-9878E60F96E2}" dt="2022-07-07T13:24:55.753" v="4654"/>
          <ac:picMkLst>
            <pc:docMk/>
            <pc:sldMk cId="1657685825" sldId="363"/>
            <ac:picMk id="11" creationId="{FA00C786-A524-03CC-24BB-A4FD0397F11D}"/>
          </ac:picMkLst>
        </pc:picChg>
      </pc:sldChg>
      <pc:sldChg chg="modSp mod">
        <pc:chgData name="Clémentine LESERVOISIER" userId="3498d6db-aed9-4da2-bca8-8b05491aeb96" providerId="ADAL" clId="{1BF2FC89-EBF9-468B-B6F0-9878E60F96E2}" dt="2022-07-07T13:45:27.403" v="4861" actId="20577"/>
        <pc:sldMkLst>
          <pc:docMk/>
          <pc:sldMk cId="2564218325" sldId="364"/>
        </pc:sldMkLst>
        <pc:spChg chg="mod">
          <ac:chgData name="Clémentine LESERVOISIER" userId="3498d6db-aed9-4da2-bca8-8b05491aeb96" providerId="ADAL" clId="{1BF2FC89-EBF9-468B-B6F0-9878E60F96E2}" dt="2022-07-07T13:45:27.403" v="4861" actId="20577"/>
          <ac:spMkLst>
            <pc:docMk/>
            <pc:sldMk cId="2564218325" sldId="364"/>
            <ac:spMk id="2" creationId="{051CD8DB-ACE6-460B-8A43-EB0C03222076}"/>
          </ac:spMkLst>
        </pc:spChg>
        <pc:spChg chg="mod">
          <ac:chgData name="Clémentine LESERVOISIER" userId="3498d6db-aed9-4da2-bca8-8b05491aeb96" providerId="ADAL" clId="{1BF2FC89-EBF9-468B-B6F0-9878E60F96E2}" dt="2022-07-07T13:44:15.905" v="4674" actId="20577"/>
          <ac:spMkLst>
            <pc:docMk/>
            <pc:sldMk cId="2564218325" sldId="364"/>
            <ac:spMk id="3" creationId="{C763ED3E-40A5-4BE2-993D-883C3D54AA18}"/>
          </ac:spMkLst>
        </pc:spChg>
      </pc:sldChg>
      <pc:sldChg chg="modSp mod">
        <pc:chgData name="Clémentine LESERVOISIER" userId="3498d6db-aed9-4da2-bca8-8b05491aeb96" providerId="ADAL" clId="{1BF2FC89-EBF9-468B-B6F0-9878E60F96E2}" dt="2022-07-06T07:55:09.139" v="47" actId="20577"/>
        <pc:sldMkLst>
          <pc:docMk/>
          <pc:sldMk cId="1083357034" sldId="368"/>
        </pc:sldMkLst>
        <pc:spChg chg="mod">
          <ac:chgData name="Clémentine LESERVOISIER" userId="3498d6db-aed9-4da2-bca8-8b05491aeb96" providerId="ADAL" clId="{1BF2FC89-EBF9-468B-B6F0-9878E60F96E2}" dt="2022-07-06T07:55:09.139" v="47" actId="20577"/>
          <ac:spMkLst>
            <pc:docMk/>
            <pc:sldMk cId="1083357034" sldId="368"/>
            <ac:spMk id="13" creationId="{D8B4A6F3-0CCF-430B-BA96-9FE02A557595}"/>
          </ac:spMkLst>
        </pc:spChg>
      </pc:sldChg>
      <pc:sldChg chg="modSp mod">
        <pc:chgData name="Clémentine LESERVOISIER" userId="3498d6db-aed9-4da2-bca8-8b05491aeb96" providerId="ADAL" clId="{1BF2FC89-EBF9-468B-B6F0-9878E60F96E2}" dt="2022-07-06T07:56:55.395" v="62" actId="20577"/>
        <pc:sldMkLst>
          <pc:docMk/>
          <pc:sldMk cId="391004869" sldId="369"/>
        </pc:sldMkLst>
        <pc:spChg chg="mod">
          <ac:chgData name="Clémentine LESERVOISIER" userId="3498d6db-aed9-4da2-bca8-8b05491aeb96" providerId="ADAL" clId="{1BF2FC89-EBF9-468B-B6F0-9878E60F96E2}" dt="2022-07-06T07:56:55.395" v="62" actId="20577"/>
          <ac:spMkLst>
            <pc:docMk/>
            <pc:sldMk cId="391004869" sldId="369"/>
            <ac:spMk id="10" creationId="{29AD3A92-1C37-4436-8238-75AC3E1F3CFE}"/>
          </ac:spMkLst>
        </pc:spChg>
      </pc:sldChg>
      <pc:sldChg chg="modSp mod">
        <pc:chgData name="Clémentine LESERVOISIER" userId="3498d6db-aed9-4da2-bca8-8b05491aeb96" providerId="ADAL" clId="{1BF2FC89-EBF9-468B-B6F0-9878E60F96E2}" dt="2022-07-07T12:30:22.334" v="4418" actId="20577"/>
        <pc:sldMkLst>
          <pc:docMk/>
          <pc:sldMk cId="3773358049" sldId="377"/>
        </pc:sldMkLst>
        <pc:spChg chg="mod">
          <ac:chgData name="Clémentine LESERVOISIER" userId="3498d6db-aed9-4da2-bca8-8b05491aeb96" providerId="ADAL" clId="{1BF2FC89-EBF9-468B-B6F0-9878E60F96E2}" dt="2022-07-07T12:30:22.334" v="4418" actId="20577"/>
          <ac:spMkLst>
            <pc:docMk/>
            <pc:sldMk cId="3773358049" sldId="377"/>
            <ac:spMk id="14" creationId="{65C102B8-0D73-4AAD-B517-0748C1D6B3DC}"/>
          </ac:spMkLst>
        </pc:spChg>
      </pc:sldChg>
      <pc:sldChg chg="modSp mod">
        <pc:chgData name="Clémentine LESERVOISIER" userId="3498d6db-aed9-4da2-bca8-8b05491aeb96" providerId="ADAL" clId="{1BF2FC89-EBF9-468B-B6F0-9878E60F96E2}" dt="2022-07-07T07:47:01.364" v="4414" actId="20577"/>
        <pc:sldMkLst>
          <pc:docMk/>
          <pc:sldMk cId="3751195867" sldId="381"/>
        </pc:sldMkLst>
        <pc:graphicFrameChg chg="modGraphic">
          <ac:chgData name="Clémentine LESERVOISIER" userId="3498d6db-aed9-4da2-bca8-8b05491aeb96" providerId="ADAL" clId="{1BF2FC89-EBF9-468B-B6F0-9878E60F96E2}" dt="2022-07-07T07:47:01.364" v="4414" actId="20577"/>
          <ac:graphicFrameMkLst>
            <pc:docMk/>
            <pc:sldMk cId="3751195867" sldId="381"/>
            <ac:graphicFrameMk id="5" creationId="{92792FA5-5137-403F-B6BD-475D5E79C139}"/>
          </ac:graphicFrameMkLst>
        </pc:graphicFrameChg>
      </pc:sldChg>
    </pc:docChg>
  </pc:docChgLst>
  <pc:docChgLst>
    <pc:chgData name="Ysé BEDO" userId="S::y.bedo@samusocial-75.fr::7bc0c510-1d97-4cbb-a3c1-bec4e439845f" providerId="AD" clId="Web-{AA6D5EEA-3AD4-4EEF-8270-DE55A0BCB672}"/>
    <pc:docChg chg="modSld">
      <pc:chgData name="Ysé BEDO" userId="S::y.bedo@samusocial-75.fr::7bc0c510-1d97-4cbb-a3c1-bec4e439845f" providerId="AD" clId="Web-{AA6D5EEA-3AD4-4EEF-8270-DE55A0BCB672}" dt="2022-07-07T12:51:04.089" v="80" actId="20577"/>
      <pc:docMkLst>
        <pc:docMk/>
      </pc:docMkLst>
      <pc:sldChg chg="modSp">
        <pc:chgData name="Ysé BEDO" userId="S::y.bedo@samusocial-75.fr::7bc0c510-1d97-4cbb-a3c1-bec4e439845f" providerId="AD" clId="Web-{AA6D5EEA-3AD4-4EEF-8270-DE55A0BCB672}" dt="2022-07-07T12:16:14.424" v="5" actId="20577"/>
        <pc:sldMkLst>
          <pc:docMk/>
          <pc:sldMk cId="39119625" sldId="320"/>
        </pc:sldMkLst>
        <pc:spChg chg="mod">
          <ac:chgData name="Ysé BEDO" userId="S::y.bedo@samusocial-75.fr::7bc0c510-1d97-4cbb-a3c1-bec4e439845f" providerId="AD" clId="Web-{AA6D5EEA-3AD4-4EEF-8270-DE55A0BCB672}" dt="2022-07-07T12:16:14.424" v="5" actId="20577"/>
          <ac:spMkLst>
            <pc:docMk/>
            <pc:sldMk cId="39119625" sldId="320"/>
            <ac:spMk id="6" creationId="{2A59F876-28C1-4090-9E01-13CD19296017}"/>
          </ac:spMkLst>
        </pc:spChg>
      </pc:sldChg>
      <pc:sldChg chg="modSp">
        <pc:chgData name="Ysé BEDO" userId="S::y.bedo@samusocial-75.fr::7bc0c510-1d97-4cbb-a3c1-bec4e439845f" providerId="AD" clId="Web-{AA6D5EEA-3AD4-4EEF-8270-DE55A0BCB672}" dt="2022-07-07T12:16:56.050" v="12" actId="20577"/>
        <pc:sldMkLst>
          <pc:docMk/>
          <pc:sldMk cId="867657854" sldId="331"/>
        </pc:sldMkLst>
        <pc:spChg chg="mod">
          <ac:chgData name="Ysé BEDO" userId="S::y.bedo@samusocial-75.fr::7bc0c510-1d97-4cbb-a3c1-bec4e439845f" providerId="AD" clId="Web-{AA6D5EEA-3AD4-4EEF-8270-DE55A0BCB672}" dt="2022-07-07T12:16:56.050" v="12" actId="20577"/>
          <ac:spMkLst>
            <pc:docMk/>
            <pc:sldMk cId="867657854" sldId="331"/>
            <ac:spMk id="20" creationId="{531221CE-15A2-A777-E107-E0E5993125F8}"/>
          </ac:spMkLst>
        </pc:spChg>
      </pc:sldChg>
      <pc:sldChg chg="modSp">
        <pc:chgData name="Ysé BEDO" userId="S::y.bedo@samusocial-75.fr::7bc0c510-1d97-4cbb-a3c1-bec4e439845f" providerId="AD" clId="Web-{AA6D5EEA-3AD4-4EEF-8270-DE55A0BCB672}" dt="2022-07-07T12:17:24.363" v="14" actId="20577"/>
        <pc:sldMkLst>
          <pc:docMk/>
          <pc:sldMk cId="2924287781" sldId="349"/>
        </pc:sldMkLst>
        <pc:spChg chg="mod">
          <ac:chgData name="Ysé BEDO" userId="S::y.bedo@samusocial-75.fr::7bc0c510-1d97-4cbb-a3c1-bec4e439845f" providerId="AD" clId="Web-{AA6D5EEA-3AD4-4EEF-8270-DE55A0BCB672}" dt="2022-07-07T12:17:24.363" v="14" actId="20577"/>
          <ac:spMkLst>
            <pc:docMk/>
            <pc:sldMk cId="2924287781" sldId="349"/>
            <ac:spMk id="6" creationId="{81D4270F-85E9-463C-96C0-891F4FC5D7C0}"/>
          </ac:spMkLst>
        </pc:spChg>
      </pc:sldChg>
      <pc:sldChg chg="modSp">
        <pc:chgData name="Ysé BEDO" userId="S::y.bedo@samusocial-75.fr::7bc0c510-1d97-4cbb-a3c1-bec4e439845f" providerId="AD" clId="Web-{AA6D5EEA-3AD4-4EEF-8270-DE55A0BCB672}" dt="2022-07-07T12:25:16.923" v="59" actId="20577"/>
        <pc:sldMkLst>
          <pc:docMk/>
          <pc:sldMk cId="3350255392" sldId="352"/>
        </pc:sldMkLst>
        <pc:spChg chg="mod">
          <ac:chgData name="Ysé BEDO" userId="S::y.bedo@samusocial-75.fr::7bc0c510-1d97-4cbb-a3c1-bec4e439845f" providerId="AD" clId="Web-{AA6D5EEA-3AD4-4EEF-8270-DE55A0BCB672}" dt="2022-07-07T12:25:07.844" v="56" actId="1076"/>
          <ac:spMkLst>
            <pc:docMk/>
            <pc:sldMk cId="3350255392" sldId="352"/>
            <ac:spMk id="7" creationId="{5CF8BDEE-85B7-3ED3-F074-F31374CCE7A0}"/>
          </ac:spMkLst>
        </pc:spChg>
        <pc:spChg chg="mod">
          <ac:chgData name="Ysé BEDO" userId="S::y.bedo@samusocial-75.fr::7bc0c510-1d97-4cbb-a3c1-bec4e439845f" providerId="AD" clId="Web-{AA6D5EEA-3AD4-4EEF-8270-DE55A0BCB672}" dt="2022-07-07T12:25:16.923" v="59" actId="20577"/>
          <ac:spMkLst>
            <pc:docMk/>
            <pc:sldMk cId="3350255392" sldId="352"/>
            <ac:spMk id="9" creationId="{9EBD576C-2327-4ED5-900F-7163E5BD2B16}"/>
          </ac:spMkLst>
        </pc:spChg>
      </pc:sldChg>
      <pc:sldChg chg="modSp">
        <pc:chgData name="Ysé BEDO" userId="S::y.bedo@samusocial-75.fr::7bc0c510-1d97-4cbb-a3c1-bec4e439845f" providerId="AD" clId="Web-{AA6D5EEA-3AD4-4EEF-8270-DE55A0BCB672}" dt="2022-07-07T12:24:54.219" v="55"/>
        <pc:sldMkLst>
          <pc:docMk/>
          <pc:sldMk cId="2766464288" sldId="353"/>
        </pc:sldMkLst>
        <pc:spChg chg="mod">
          <ac:chgData name="Ysé BEDO" userId="S::y.bedo@samusocial-75.fr::7bc0c510-1d97-4cbb-a3c1-bec4e439845f" providerId="AD" clId="Web-{AA6D5EEA-3AD4-4EEF-8270-DE55A0BCB672}" dt="2022-07-07T12:21:40.948" v="37" actId="1076"/>
          <ac:spMkLst>
            <pc:docMk/>
            <pc:sldMk cId="2766464288" sldId="353"/>
            <ac:spMk id="8" creationId="{EF0EF8CD-CF38-D00A-FEF4-A5E529AE50A0}"/>
          </ac:spMkLst>
        </pc:spChg>
        <pc:graphicFrameChg chg="modGraphic">
          <ac:chgData name="Ysé BEDO" userId="S::y.bedo@samusocial-75.fr::7bc0c510-1d97-4cbb-a3c1-bec4e439845f" providerId="AD" clId="Web-{AA6D5EEA-3AD4-4EEF-8270-DE55A0BCB672}" dt="2022-07-07T12:24:54.219" v="55"/>
          <ac:graphicFrameMkLst>
            <pc:docMk/>
            <pc:sldMk cId="2766464288" sldId="353"/>
            <ac:graphicFrameMk id="6" creationId="{1130553F-9D92-51F4-4985-C544D3728954}"/>
          </ac:graphicFrameMkLst>
        </pc:graphicFrameChg>
      </pc:sldChg>
      <pc:sldChg chg="modSp">
        <pc:chgData name="Ysé BEDO" userId="S::y.bedo@samusocial-75.fr::7bc0c510-1d97-4cbb-a3c1-bec4e439845f" providerId="AD" clId="Web-{AA6D5EEA-3AD4-4EEF-8270-DE55A0BCB672}" dt="2022-07-07T12:27:10.223" v="60" actId="1076"/>
        <pc:sldMkLst>
          <pc:docMk/>
          <pc:sldMk cId="2303688011" sldId="356"/>
        </pc:sldMkLst>
        <pc:spChg chg="mod">
          <ac:chgData name="Ysé BEDO" userId="S::y.bedo@samusocial-75.fr::7bc0c510-1d97-4cbb-a3c1-bec4e439845f" providerId="AD" clId="Web-{AA6D5EEA-3AD4-4EEF-8270-DE55A0BCB672}" dt="2022-07-07T12:27:10.223" v="60" actId="1076"/>
          <ac:spMkLst>
            <pc:docMk/>
            <pc:sldMk cId="2303688011" sldId="356"/>
            <ac:spMk id="7" creationId="{866AA623-267E-4C7C-ADCC-2DD000D863E4}"/>
          </ac:spMkLst>
        </pc:spChg>
      </pc:sldChg>
      <pc:sldChg chg="addSp modSp">
        <pc:chgData name="Ysé BEDO" userId="S::y.bedo@samusocial-75.fr::7bc0c510-1d97-4cbb-a3c1-bec4e439845f" providerId="AD" clId="Web-{AA6D5EEA-3AD4-4EEF-8270-DE55A0BCB672}" dt="2022-07-07T12:51:04.089" v="80" actId="20577"/>
        <pc:sldMkLst>
          <pc:docMk/>
          <pc:sldMk cId="3948494134" sldId="360"/>
        </pc:sldMkLst>
        <pc:spChg chg="mod">
          <ac:chgData name="Ysé BEDO" userId="S::y.bedo@samusocial-75.fr::7bc0c510-1d97-4cbb-a3c1-bec4e439845f" providerId="AD" clId="Web-{AA6D5EEA-3AD4-4EEF-8270-DE55A0BCB672}" dt="2022-07-07T12:51:04.089" v="80" actId="20577"/>
          <ac:spMkLst>
            <pc:docMk/>
            <pc:sldMk cId="3948494134" sldId="360"/>
            <ac:spMk id="3" creationId="{C763ED3E-40A5-4BE2-993D-883C3D54AA18}"/>
          </ac:spMkLst>
        </pc:spChg>
        <pc:spChg chg="add">
          <ac:chgData name="Ysé BEDO" userId="S::y.bedo@samusocial-75.fr::7bc0c510-1d97-4cbb-a3c1-bec4e439845f" providerId="AD" clId="Web-{AA6D5EEA-3AD4-4EEF-8270-DE55A0BCB672}" dt="2022-07-07T12:50:39.088" v="75"/>
          <ac:spMkLst>
            <pc:docMk/>
            <pc:sldMk cId="3948494134" sldId="360"/>
            <ac:spMk id="5" creationId="{F71DFED6-EABC-173B-62F9-71FEA2007FD6}"/>
          </ac:spMkLst>
        </pc:spChg>
      </pc:sldChg>
      <pc:sldChg chg="addSp delSp modSp">
        <pc:chgData name="Ysé BEDO" userId="S::y.bedo@samusocial-75.fr::7bc0c510-1d97-4cbb-a3c1-bec4e439845f" providerId="AD" clId="Web-{AA6D5EEA-3AD4-4EEF-8270-DE55A0BCB672}" dt="2022-07-07T12:28:47.538" v="67" actId="1076"/>
        <pc:sldMkLst>
          <pc:docMk/>
          <pc:sldMk cId="1083357034" sldId="368"/>
        </pc:sldMkLst>
        <pc:grpChg chg="add del">
          <ac:chgData name="Ysé BEDO" userId="S::y.bedo@samusocial-75.fr::7bc0c510-1d97-4cbb-a3c1-bec4e439845f" providerId="AD" clId="Web-{AA6D5EEA-3AD4-4EEF-8270-DE55A0BCB672}" dt="2022-07-07T12:28:30.225" v="64"/>
          <ac:grpSpMkLst>
            <pc:docMk/>
            <pc:sldMk cId="1083357034" sldId="368"/>
            <ac:grpSpMk id="12" creationId="{3667FBF1-3EC8-47D2-A654-C034086851F5}"/>
          </ac:grpSpMkLst>
        </pc:grpChg>
        <pc:picChg chg="mod topLvl">
          <ac:chgData name="Ysé BEDO" userId="S::y.bedo@samusocial-75.fr::7bc0c510-1d97-4cbb-a3c1-bec4e439845f" providerId="AD" clId="Web-{AA6D5EEA-3AD4-4EEF-8270-DE55A0BCB672}" dt="2022-07-07T12:28:43.272" v="66" actId="14100"/>
          <ac:picMkLst>
            <pc:docMk/>
            <pc:sldMk cId="1083357034" sldId="368"/>
            <ac:picMk id="23" creationId="{4ED6510B-D802-49D9-B20B-7F8883A1E37C}"/>
          </ac:picMkLst>
        </pc:picChg>
        <pc:picChg chg="del">
          <ac:chgData name="Ysé BEDO" userId="S::y.bedo@samusocial-75.fr::7bc0c510-1d97-4cbb-a3c1-bec4e439845f" providerId="AD" clId="Web-{AA6D5EEA-3AD4-4EEF-8270-DE55A0BCB672}" dt="2022-07-07T12:28:18.662" v="61"/>
          <ac:picMkLst>
            <pc:docMk/>
            <pc:sldMk cId="1083357034" sldId="368"/>
            <ac:picMk id="24" creationId="{D5F5C4D3-96C1-4530-87A0-59C2C8A81FBE}"/>
          </ac:picMkLst>
        </pc:picChg>
        <pc:picChg chg="del topLvl">
          <ac:chgData name="Ysé BEDO" userId="S::y.bedo@samusocial-75.fr::7bc0c510-1d97-4cbb-a3c1-bec4e439845f" providerId="AD" clId="Web-{AA6D5EEA-3AD4-4EEF-8270-DE55A0BCB672}" dt="2022-07-07T12:28:30.225" v="64"/>
          <ac:picMkLst>
            <pc:docMk/>
            <pc:sldMk cId="1083357034" sldId="368"/>
            <ac:picMk id="25" creationId="{6502D70B-B072-4CCC-B851-B758A27647E5}"/>
          </ac:picMkLst>
        </pc:picChg>
        <pc:picChg chg="del">
          <ac:chgData name="Ysé BEDO" userId="S::y.bedo@samusocial-75.fr::7bc0c510-1d97-4cbb-a3c1-bec4e439845f" providerId="AD" clId="Web-{AA6D5EEA-3AD4-4EEF-8270-DE55A0BCB672}" dt="2022-07-07T12:28:36.256" v="65"/>
          <ac:picMkLst>
            <pc:docMk/>
            <pc:sldMk cId="1083357034" sldId="368"/>
            <ac:picMk id="28" creationId="{2D374AB4-A995-415C-A4E6-D0EE2C8BA17F}"/>
          </ac:picMkLst>
        </pc:picChg>
        <pc:picChg chg="mod">
          <ac:chgData name="Ysé BEDO" userId="S::y.bedo@samusocial-75.fr::7bc0c510-1d97-4cbb-a3c1-bec4e439845f" providerId="AD" clId="Web-{AA6D5EEA-3AD4-4EEF-8270-DE55A0BCB672}" dt="2022-07-07T12:28:47.538" v="67" actId="1076"/>
          <ac:picMkLst>
            <pc:docMk/>
            <pc:sldMk cId="1083357034" sldId="368"/>
            <ac:picMk id="29" creationId="{C3B98A5C-F7B6-472A-A5AE-494FDFCEE18C}"/>
          </ac:picMkLst>
        </pc:picChg>
      </pc:sldChg>
      <pc:sldChg chg="addSp delSp modSp">
        <pc:chgData name="Ysé BEDO" userId="S::y.bedo@samusocial-75.fr::7bc0c510-1d97-4cbb-a3c1-bec4e439845f" providerId="AD" clId="Web-{AA6D5EEA-3AD4-4EEF-8270-DE55A0BCB672}" dt="2022-07-07T12:21:02.853" v="34" actId="1076"/>
        <pc:sldMkLst>
          <pc:docMk/>
          <pc:sldMk cId="1881330974" sldId="375"/>
        </pc:sldMkLst>
        <pc:spChg chg="add del mod">
          <ac:chgData name="Ysé BEDO" userId="S::y.bedo@samusocial-75.fr::7bc0c510-1d97-4cbb-a3c1-bec4e439845f" providerId="AD" clId="Web-{AA6D5EEA-3AD4-4EEF-8270-DE55A0BCB672}" dt="2022-07-07T12:18:59.662" v="18"/>
          <ac:spMkLst>
            <pc:docMk/>
            <pc:sldMk cId="1881330974" sldId="375"/>
            <ac:spMk id="5" creationId="{C238C98F-52A5-1B2F-12D9-D4879DFC2D32}"/>
          </ac:spMkLst>
        </pc:spChg>
        <pc:spChg chg="add mod">
          <ac:chgData name="Ysé BEDO" userId="S::y.bedo@samusocial-75.fr::7bc0c510-1d97-4cbb-a3c1-bec4e439845f" providerId="AD" clId="Web-{AA6D5EEA-3AD4-4EEF-8270-DE55A0BCB672}" dt="2022-07-07T12:21:02.853" v="34" actId="1076"/>
          <ac:spMkLst>
            <pc:docMk/>
            <pc:sldMk cId="1881330974" sldId="375"/>
            <ac:spMk id="8" creationId="{12BDA5AC-B51F-A95E-E2D8-7099832F7F70}"/>
          </ac:spMkLst>
        </pc:spChg>
        <pc:cxnChg chg="add del">
          <ac:chgData name="Ysé BEDO" userId="S::y.bedo@samusocial-75.fr::7bc0c510-1d97-4cbb-a3c1-bec4e439845f" providerId="AD" clId="Web-{AA6D5EEA-3AD4-4EEF-8270-DE55A0BCB672}" dt="2022-07-07T12:19:22.351" v="20"/>
          <ac:cxnSpMkLst>
            <pc:docMk/>
            <pc:sldMk cId="1881330974" sldId="375"/>
            <ac:cxnSpMk id="6" creationId="{C657DD5D-9320-94AD-C7C6-6B1855494622}"/>
          </ac:cxnSpMkLst>
        </pc:cxnChg>
        <pc:cxnChg chg="add del mod">
          <ac:chgData name="Ysé BEDO" userId="S::y.bedo@samusocial-75.fr::7bc0c510-1d97-4cbb-a3c1-bec4e439845f" providerId="AD" clId="Web-{AA6D5EEA-3AD4-4EEF-8270-DE55A0BCB672}" dt="2022-07-07T12:20:01.914" v="26"/>
          <ac:cxnSpMkLst>
            <pc:docMk/>
            <pc:sldMk cId="1881330974" sldId="375"/>
            <ac:cxnSpMk id="7" creationId="{E31232E8-2417-A046-C607-6E7AC20E9A50}"/>
          </ac:cxnSpMkLst>
        </pc:cxnChg>
      </pc:sldChg>
      <pc:sldChg chg="modSp">
        <pc:chgData name="Ysé BEDO" userId="S::y.bedo@samusocial-75.fr::7bc0c510-1d97-4cbb-a3c1-bec4e439845f" providerId="AD" clId="Web-{AA6D5EEA-3AD4-4EEF-8270-DE55A0BCB672}" dt="2022-07-07T12:30:18.447" v="74" actId="20577"/>
        <pc:sldMkLst>
          <pc:docMk/>
          <pc:sldMk cId="3690623012" sldId="386"/>
        </pc:sldMkLst>
        <pc:spChg chg="mod">
          <ac:chgData name="Ysé BEDO" userId="S::y.bedo@samusocial-75.fr::7bc0c510-1d97-4cbb-a3c1-bec4e439845f" providerId="AD" clId="Web-{AA6D5EEA-3AD4-4EEF-8270-DE55A0BCB672}" dt="2022-07-07T12:29:57.087" v="69" actId="20577"/>
          <ac:spMkLst>
            <pc:docMk/>
            <pc:sldMk cId="3690623012" sldId="386"/>
            <ac:spMk id="3" creationId="{A810FF12-E084-4E62-B862-0A3CD2A4CFB9}"/>
          </ac:spMkLst>
        </pc:spChg>
        <pc:spChg chg="mod">
          <ac:chgData name="Ysé BEDO" userId="S::y.bedo@samusocial-75.fr::7bc0c510-1d97-4cbb-a3c1-bec4e439845f" providerId="AD" clId="Web-{AA6D5EEA-3AD4-4EEF-8270-DE55A0BCB672}" dt="2022-07-07T12:30:18.447" v="74" actId="20577"/>
          <ac:spMkLst>
            <pc:docMk/>
            <pc:sldMk cId="3690623012" sldId="386"/>
            <ac:spMk id="15" creationId="{7A3A259C-4ABC-4D10-9C1C-35B38D9851AA}"/>
          </ac:spMkLst>
        </pc:spChg>
      </pc:sldChg>
    </pc:docChg>
  </pc:docChgLst>
  <pc:docChgLst>
    <pc:chgData name="Amandine Lebugle" userId="S::a.lebugle@samusocial-75.fr::3ae75437-bb98-4b82-bc3d-63933a733f42" providerId="AD" clId="Web-{73E860EA-ABDF-87C5-B4FD-08492B5696CA}"/>
    <pc:docChg chg="modSld">
      <pc:chgData name="Amandine Lebugle" userId="S::a.lebugle@samusocial-75.fr::3ae75437-bb98-4b82-bc3d-63933a733f42" providerId="AD" clId="Web-{73E860EA-ABDF-87C5-B4FD-08492B5696CA}" dt="2022-09-29T13:52:34.122" v="22" actId="20577"/>
      <pc:docMkLst>
        <pc:docMk/>
      </pc:docMkLst>
      <pc:sldChg chg="addSp delSp modSp">
        <pc:chgData name="Amandine Lebugle" userId="S::a.lebugle@samusocial-75.fr::3ae75437-bb98-4b82-bc3d-63933a733f42" providerId="AD" clId="Web-{73E860EA-ABDF-87C5-B4FD-08492B5696CA}" dt="2022-09-29T13:52:34.122" v="22" actId="20577"/>
        <pc:sldMkLst>
          <pc:docMk/>
          <pc:sldMk cId="3792490145" sldId="389"/>
        </pc:sldMkLst>
        <pc:spChg chg="mod">
          <ac:chgData name="Amandine Lebugle" userId="S::a.lebugle@samusocial-75.fr::3ae75437-bb98-4b82-bc3d-63933a733f42" providerId="AD" clId="Web-{73E860EA-ABDF-87C5-B4FD-08492B5696CA}" dt="2022-09-29T13:52:34.122" v="22" actId="20577"/>
          <ac:spMkLst>
            <pc:docMk/>
            <pc:sldMk cId="3792490145" sldId="389"/>
            <ac:spMk id="3" creationId="{0C8789BC-BD47-6DFC-6FD0-2EE259F217AE}"/>
          </ac:spMkLst>
        </pc:spChg>
        <pc:spChg chg="add del mod">
          <ac:chgData name="Amandine Lebugle" userId="S::a.lebugle@samusocial-75.fr::3ae75437-bb98-4b82-bc3d-63933a733f42" providerId="AD" clId="Web-{73E860EA-ABDF-87C5-B4FD-08492B5696CA}" dt="2022-09-29T13:45:33.751" v="4"/>
          <ac:spMkLst>
            <pc:docMk/>
            <pc:sldMk cId="3792490145" sldId="389"/>
            <ac:spMk id="5" creationId="{9CF45F44-E449-7E76-948A-A6FD0D033BDD}"/>
          </ac:spMkLst>
        </pc:spChg>
      </pc:sldChg>
    </pc:docChg>
  </pc:docChgLst>
  <pc:docChgLst>
    <pc:chgData name="Ysé BEDO" userId="7bc0c510-1d97-4cbb-a3c1-bec4e439845f" providerId="ADAL" clId="{CB6E1DB6-6C4C-495F-8AAE-1D0EFBD1BAD5}"/>
    <pc:docChg chg="undo custSel addSld delSld modSld modSection">
      <pc:chgData name="Ysé BEDO" userId="7bc0c510-1d97-4cbb-a3c1-bec4e439845f" providerId="ADAL" clId="{CB6E1DB6-6C4C-495F-8AAE-1D0EFBD1BAD5}" dt="2022-07-06T09:39:02.635" v="2710" actId="2696"/>
      <pc:docMkLst>
        <pc:docMk/>
      </pc:docMkLst>
      <pc:sldChg chg="addSp delSp modSp">
        <pc:chgData name="Ysé BEDO" userId="7bc0c510-1d97-4cbb-a3c1-bec4e439845f" providerId="ADAL" clId="{CB6E1DB6-6C4C-495F-8AAE-1D0EFBD1BAD5}" dt="2022-07-06T08:00:08.632" v="74" actId="1076"/>
        <pc:sldMkLst>
          <pc:docMk/>
          <pc:sldMk cId="0" sldId="256"/>
        </pc:sldMkLst>
        <pc:spChg chg="del mod">
          <ac:chgData name="Ysé BEDO" userId="7bc0c510-1d97-4cbb-a3c1-bec4e439845f" providerId="ADAL" clId="{CB6E1DB6-6C4C-495F-8AAE-1D0EFBD1BAD5}" dt="2022-07-06T07:49:54.904" v="15"/>
          <ac:spMkLst>
            <pc:docMk/>
            <pc:sldMk cId="0" sldId="256"/>
            <ac:spMk id="4" creationId="{07005C7B-BD49-4671-9F52-410704F34B64}"/>
          </ac:spMkLst>
        </pc:spChg>
        <pc:spChg chg="mod">
          <ac:chgData name="Ysé BEDO" userId="7bc0c510-1d97-4cbb-a3c1-bec4e439845f" providerId="ADAL" clId="{CB6E1DB6-6C4C-495F-8AAE-1D0EFBD1BAD5}" dt="2022-07-06T07:48:33.567" v="4" actId="1038"/>
          <ac:spMkLst>
            <pc:docMk/>
            <pc:sldMk cId="0" sldId="256"/>
            <ac:spMk id="220" creationId="{00000000-0000-0000-0000-000000000000}"/>
          </ac:spMkLst>
        </pc:spChg>
        <pc:picChg chg="add mod">
          <ac:chgData name="Ysé BEDO" userId="7bc0c510-1d97-4cbb-a3c1-bec4e439845f" providerId="ADAL" clId="{CB6E1DB6-6C4C-495F-8AAE-1D0EFBD1BAD5}" dt="2022-07-06T08:00:08.632" v="74" actId="1076"/>
          <ac:picMkLst>
            <pc:docMk/>
            <pc:sldMk cId="0" sldId="256"/>
            <ac:picMk id="6" creationId="{5D004EB2-9C6A-4302-8088-9636D03E4E99}"/>
          </ac:picMkLst>
        </pc:picChg>
        <pc:picChg chg="add mod">
          <ac:chgData name="Ysé BEDO" userId="7bc0c510-1d97-4cbb-a3c1-bec4e439845f" providerId="ADAL" clId="{CB6E1DB6-6C4C-495F-8AAE-1D0EFBD1BAD5}" dt="2022-07-06T07:59:43.901" v="70" actId="1076"/>
          <ac:picMkLst>
            <pc:docMk/>
            <pc:sldMk cId="0" sldId="256"/>
            <ac:picMk id="8" creationId="{1EF83D50-6580-4E9B-BC91-802A6B44F26B}"/>
          </ac:picMkLst>
        </pc:picChg>
        <pc:picChg chg="add mod">
          <ac:chgData name="Ysé BEDO" userId="7bc0c510-1d97-4cbb-a3c1-bec4e439845f" providerId="ADAL" clId="{CB6E1DB6-6C4C-495F-8AAE-1D0EFBD1BAD5}" dt="2022-07-06T07:54:16.768" v="42" actId="1076"/>
          <ac:picMkLst>
            <pc:docMk/>
            <pc:sldMk cId="0" sldId="256"/>
            <ac:picMk id="10" creationId="{E748F992-15CF-4542-B1A3-EFDC4FDEA8EE}"/>
          </ac:picMkLst>
        </pc:picChg>
        <pc:picChg chg="add mod">
          <ac:chgData name="Ysé BEDO" userId="7bc0c510-1d97-4cbb-a3c1-bec4e439845f" providerId="ADAL" clId="{CB6E1DB6-6C4C-495F-8AAE-1D0EFBD1BAD5}" dt="2022-07-06T07:59:07.745" v="64" actId="1076"/>
          <ac:picMkLst>
            <pc:docMk/>
            <pc:sldMk cId="0" sldId="256"/>
            <ac:picMk id="14" creationId="{CB35A713-A1B5-46A0-9946-429B985925D1}"/>
          </ac:picMkLst>
        </pc:picChg>
        <pc:picChg chg="add mod">
          <ac:chgData name="Ysé BEDO" userId="7bc0c510-1d97-4cbb-a3c1-bec4e439845f" providerId="ADAL" clId="{CB6E1DB6-6C4C-495F-8AAE-1D0EFBD1BAD5}" dt="2022-07-06T07:58:05.730" v="54" actId="1076"/>
          <ac:picMkLst>
            <pc:docMk/>
            <pc:sldMk cId="0" sldId="256"/>
            <ac:picMk id="16" creationId="{FB4C8A7F-1EAC-45B8-85BD-76DAE445365C}"/>
          </ac:picMkLst>
        </pc:picChg>
        <pc:picChg chg="add mod">
          <ac:chgData name="Ysé BEDO" userId="7bc0c510-1d97-4cbb-a3c1-bec4e439845f" providerId="ADAL" clId="{CB6E1DB6-6C4C-495F-8AAE-1D0EFBD1BAD5}" dt="2022-07-06T07:57:47.784" v="50" actId="1076"/>
          <ac:picMkLst>
            <pc:docMk/>
            <pc:sldMk cId="0" sldId="256"/>
            <ac:picMk id="18" creationId="{552E05F7-A4B2-4D98-8DE2-9F22268FC95A}"/>
          </ac:picMkLst>
        </pc:picChg>
        <pc:picChg chg="add mod">
          <ac:chgData name="Ysé BEDO" userId="7bc0c510-1d97-4cbb-a3c1-bec4e439845f" providerId="ADAL" clId="{CB6E1DB6-6C4C-495F-8AAE-1D0EFBD1BAD5}" dt="2022-07-06T07:54:08.241" v="41" actId="1076"/>
          <ac:picMkLst>
            <pc:docMk/>
            <pc:sldMk cId="0" sldId="256"/>
            <ac:picMk id="20" creationId="{55DD5F75-6A96-4C31-A2AC-478A4F17A8F5}"/>
          </ac:picMkLst>
        </pc:picChg>
        <pc:picChg chg="add mod">
          <ac:chgData name="Ysé BEDO" userId="7bc0c510-1d97-4cbb-a3c1-bec4e439845f" providerId="ADAL" clId="{CB6E1DB6-6C4C-495F-8AAE-1D0EFBD1BAD5}" dt="2022-07-06T07:59:22.315" v="67" actId="1076"/>
          <ac:picMkLst>
            <pc:docMk/>
            <pc:sldMk cId="0" sldId="256"/>
            <ac:picMk id="22" creationId="{2BB3D1F5-7FE4-4ABE-B00D-36D282026193}"/>
          </ac:picMkLst>
        </pc:picChg>
        <pc:picChg chg="add mod">
          <ac:chgData name="Ysé BEDO" userId="7bc0c510-1d97-4cbb-a3c1-bec4e439845f" providerId="ADAL" clId="{CB6E1DB6-6C4C-495F-8AAE-1D0EFBD1BAD5}" dt="2022-07-06T07:59:02.408" v="63" actId="1076"/>
          <ac:picMkLst>
            <pc:docMk/>
            <pc:sldMk cId="0" sldId="256"/>
            <ac:picMk id="24" creationId="{995B7647-A563-44DB-8423-C7B83109030F}"/>
          </ac:picMkLst>
        </pc:picChg>
        <pc:picChg chg="add mod">
          <ac:chgData name="Ysé BEDO" userId="7bc0c510-1d97-4cbb-a3c1-bec4e439845f" providerId="ADAL" clId="{CB6E1DB6-6C4C-495F-8AAE-1D0EFBD1BAD5}" dt="2022-07-06T07:59:55.478" v="71" actId="1076"/>
          <ac:picMkLst>
            <pc:docMk/>
            <pc:sldMk cId="0" sldId="256"/>
            <ac:picMk id="26" creationId="{86AF4084-B4E3-4F22-8AD1-A13FBAB3CBE3}"/>
          </ac:picMkLst>
        </pc:picChg>
        <pc:picChg chg="add mod">
          <ac:chgData name="Ysé BEDO" userId="7bc0c510-1d97-4cbb-a3c1-bec4e439845f" providerId="ADAL" clId="{CB6E1DB6-6C4C-495F-8AAE-1D0EFBD1BAD5}" dt="2022-07-06T08:00:04.511" v="73" actId="1076"/>
          <ac:picMkLst>
            <pc:docMk/>
            <pc:sldMk cId="0" sldId="256"/>
            <ac:picMk id="28" creationId="{D667E45E-FDC7-4938-84B1-4661C17098CC}"/>
          </ac:picMkLst>
        </pc:picChg>
        <pc:picChg chg="add mod">
          <ac:chgData name="Ysé BEDO" userId="7bc0c510-1d97-4cbb-a3c1-bec4e439845f" providerId="ADAL" clId="{CB6E1DB6-6C4C-495F-8AAE-1D0EFBD1BAD5}" dt="2022-07-06T07:58:41.926" v="61" actId="1076"/>
          <ac:picMkLst>
            <pc:docMk/>
            <pc:sldMk cId="0" sldId="256"/>
            <ac:picMk id="30" creationId="{287E14B5-FA44-4966-A6B3-05BA072E3F4E}"/>
          </ac:picMkLst>
        </pc:picChg>
      </pc:sldChg>
      <pc:sldChg chg="addSp delSp modSp">
        <pc:chgData name="Ysé BEDO" userId="7bc0c510-1d97-4cbb-a3c1-bec4e439845f" providerId="ADAL" clId="{CB6E1DB6-6C4C-495F-8AAE-1D0EFBD1BAD5}" dt="2022-07-06T08:52:49.944" v="1200" actId="478"/>
        <pc:sldMkLst>
          <pc:docMk/>
          <pc:sldMk cId="2924287781" sldId="349"/>
        </pc:sldMkLst>
        <pc:spChg chg="add del mod">
          <ac:chgData name="Ysé BEDO" userId="7bc0c510-1d97-4cbb-a3c1-bec4e439845f" providerId="ADAL" clId="{CB6E1DB6-6C4C-495F-8AAE-1D0EFBD1BAD5}" dt="2022-07-06T08:30:28.550" v="77"/>
          <ac:spMkLst>
            <pc:docMk/>
            <pc:sldMk cId="2924287781" sldId="349"/>
            <ac:spMk id="2" creationId="{9A9397AF-7428-4A8F-9346-ADA9572575FB}"/>
          </ac:spMkLst>
        </pc:spChg>
        <pc:spChg chg="add mod">
          <ac:chgData name="Ysé BEDO" userId="7bc0c510-1d97-4cbb-a3c1-bec4e439845f" providerId="ADAL" clId="{CB6E1DB6-6C4C-495F-8AAE-1D0EFBD1BAD5}" dt="2022-07-06T08:52:42.894" v="1199" actId="108"/>
          <ac:spMkLst>
            <pc:docMk/>
            <pc:sldMk cId="2924287781" sldId="349"/>
            <ac:spMk id="6" creationId="{81D4270F-85E9-463C-96C0-891F4FC5D7C0}"/>
          </ac:spMkLst>
        </pc:spChg>
        <pc:spChg chg="del">
          <ac:chgData name="Ysé BEDO" userId="7bc0c510-1d97-4cbb-a3c1-bec4e439845f" providerId="ADAL" clId="{CB6E1DB6-6C4C-495F-8AAE-1D0EFBD1BAD5}" dt="2022-07-06T08:52:49.944" v="1200" actId="478"/>
          <ac:spMkLst>
            <pc:docMk/>
            <pc:sldMk cId="2924287781" sldId="349"/>
            <ac:spMk id="9" creationId="{97250BF4-CAA8-7A85-8924-2C605970A90F}"/>
          </ac:spMkLst>
        </pc:spChg>
      </pc:sldChg>
      <pc:sldChg chg="addSp delSp modSp add">
        <pc:chgData name="Ysé BEDO" userId="7bc0c510-1d97-4cbb-a3c1-bec4e439845f" providerId="ADAL" clId="{CB6E1DB6-6C4C-495F-8AAE-1D0EFBD1BAD5}" dt="2022-07-06T09:13:30.961" v="1426" actId="20577"/>
        <pc:sldMkLst>
          <pc:docMk/>
          <pc:sldMk cId="1881330974" sldId="375"/>
        </pc:sldMkLst>
        <pc:spChg chg="mod">
          <ac:chgData name="Ysé BEDO" userId="7bc0c510-1d97-4cbb-a3c1-bec4e439845f" providerId="ADAL" clId="{CB6E1DB6-6C4C-495F-8AAE-1D0EFBD1BAD5}" dt="2022-07-06T09:13:30.961" v="1426" actId="20577"/>
          <ac:spMkLst>
            <pc:docMk/>
            <pc:sldMk cId="1881330974" sldId="375"/>
            <ac:spMk id="2" creationId="{DECD3AEA-F0EF-43A8-87A7-5F55976D3193}"/>
          </ac:spMkLst>
        </pc:spChg>
        <pc:spChg chg="mod">
          <ac:chgData name="Ysé BEDO" userId="7bc0c510-1d97-4cbb-a3c1-bec4e439845f" providerId="ADAL" clId="{CB6E1DB6-6C4C-495F-8AAE-1D0EFBD1BAD5}" dt="2022-07-06T08:42:02.373" v="573" actId="20577"/>
          <ac:spMkLst>
            <pc:docMk/>
            <pc:sldMk cId="1881330974" sldId="375"/>
            <ac:spMk id="3" creationId="{75A1114B-DB17-4D45-AB40-ED0106354A37}"/>
          </ac:spMkLst>
        </pc:spChg>
        <pc:spChg chg="add del mod">
          <ac:chgData name="Ysé BEDO" userId="7bc0c510-1d97-4cbb-a3c1-bec4e439845f" providerId="ADAL" clId="{CB6E1DB6-6C4C-495F-8AAE-1D0EFBD1BAD5}" dt="2022-07-06T09:10:15.667" v="1333" actId="478"/>
          <ac:spMkLst>
            <pc:docMk/>
            <pc:sldMk cId="1881330974" sldId="375"/>
            <ac:spMk id="5" creationId="{B986698E-5C39-4042-A9B5-5639EF9D5C08}"/>
          </ac:spMkLst>
        </pc:spChg>
        <pc:spChg chg="mod">
          <ac:chgData name="Ysé BEDO" userId="7bc0c510-1d97-4cbb-a3c1-bec4e439845f" providerId="ADAL" clId="{CB6E1DB6-6C4C-495F-8AAE-1D0EFBD1BAD5}" dt="2022-07-06T09:00:24.395" v="1301" actId="20577"/>
          <ac:spMkLst>
            <pc:docMk/>
            <pc:sldMk cId="1881330974" sldId="375"/>
            <ac:spMk id="8" creationId="{F9D687E6-34E7-4A41-B090-92C3FA2C17BB}"/>
          </ac:spMkLst>
        </pc:spChg>
        <pc:spChg chg="mod">
          <ac:chgData name="Ysé BEDO" userId="7bc0c510-1d97-4cbb-a3c1-bec4e439845f" providerId="ADAL" clId="{CB6E1DB6-6C4C-495F-8AAE-1D0EFBD1BAD5}" dt="2022-07-06T09:00:36.491" v="1303" actId="1076"/>
          <ac:spMkLst>
            <pc:docMk/>
            <pc:sldMk cId="1881330974" sldId="375"/>
            <ac:spMk id="10" creationId="{5550B79A-BDD6-4C8E-A0F3-51F3C5E4FC91}"/>
          </ac:spMkLst>
        </pc:spChg>
        <pc:spChg chg="add del">
          <ac:chgData name="Ysé BEDO" userId="7bc0c510-1d97-4cbb-a3c1-bec4e439845f" providerId="ADAL" clId="{CB6E1DB6-6C4C-495F-8AAE-1D0EFBD1BAD5}" dt="2022-07-06T09:10:02.996" v="1326"/>
          <ac:spMkLst>
            <pc:docMk/>
            <pc:sldMk cId="1881330974" sldId="375"/>
            <ac:spMk id="17" creationId="{5D6CDD12-A437-485A-8965-F69414B96CFA}"/>
          </ac:spMkLst>
        </pc:spChg>
        <pc:spChg chg="add mod">
          <ac:chgData name="Ysé BEDO" userId="7bc0c510-1d97-4cbb-a3c1-bec4e439845f" providerId="ADAL" clId="{CB6E1DB6-6C4C-495F-8AAE-1D0EFBD1BAD5}" dt="2022-07-06T09:11:59.047" v="1353" actId="1076"/>
          <ac:spMkLst>
            <pc:docMk/>
            <pc:sldMk cId="1881330974" sldId="375"/>
            <ac:spMk id="18" creationId="{66072031-F255-43FA-A769-A641DE895398}"/>
          </ac:spMkLst>
        </pc:spChg>
        <pc:grpChg chg="add del">
          <ac:chgData name="Ysé BEDO" userId="7bc0c510-1d97-4cbb-a3c1-bec4e439845f" providerId="ADAL" clId="{CB6E1DB6-6C4C-495F-8AAE-1D0EFBD1BAD5}" dt="2022-07-06T09:08:56.685" v="1313" actId="478"/>
          <ac:grpSpMkLst>
            <pc:docMk/>
            <pc:sldMk cId="1881330974" sldId="375"/>
            <ac:grpSpMk id="7" creationId="{BF5F7147-07C1-4870-AB5E-423C27E042B0}"/>
          </ac:grpSpMkLst>
        </pc:grpChg>
        <pc:grpChg chg="add del mod">
          <ac:chgData name="Ysé BEDO" userId="7bc0c510-1d97-4cbb-a3c1-bec4e439845f" providerId="ADAL" clId="{CB6E1DB6-6C4C-495F-8AAE-1D0EFBD1BAD5}" dt="2022-07-06T08:57:46.946" v="1261" actId="478"/>
          <ac:grpSpMkLst>
            <pc:docMk/>
            <pc:sldMk cId="1881330974" sldId="375"/>
            <ac:grpSpMk id="11" creationId="{7F7E0615-7A81-46A4-AB2D-B39A4BF0A1AB}"/>
          </ac:grpSpMkLst>
        </pc:grpChg>
        <pc:picChg chg="add mod">
          <ac:chgData name="Ysé BEDO" userId="7bc0c510-1d97-4cbb-a3c1-bec4e439845f" providerId="ADAL" clId="{CB6E1DB6-6C4C-495F-8AAE-1D0EFBD1BAD5}" dt="2022-07-06T09:11:23.787" v="1346" actId="1076"/>
          <ac:picMkLst>
            <pc:docMk/>
            <pc:sldMk cId="1881330974" sldId="375"/>
            <ac:picMk id="6" creationId="{712AE713-2D02-4526-9307-B07163EEBC46}"/>
          </ac:picMkLst>
        </pc:picChg>
        <pc:picChg chg="mod">
          <ac:chgData name="Ysé BEDO" userId="7bc0c510-1d97-4cbb-a3c1-bec4e439845f" providerId="ADAL" clId="{CB6E1DB6-6C4C-495F-8AAE-1D0EFBD1BAD5}" dt="2022-07-06T09:00:32.391" v="1302" actId="1076"/>
          <ac:picMkLst>
            <pc:docMk/>
            <pc:sldMk cId="1881330974" sldId="375"/>
            <ac:picMk id="9" creationId="{ACBC9179-7BF2-4AAB-B3C6-1F067D3ED378}"/>
          </ac:picMkLst>
        </pc:picChg>
        <pc:picChg chg="add mod">
          <ac:chgData name="Ysé BEDO" userId="7bc0c510-1d97-4cbb-a3c1-bec4e439845f" providerId="ADAL" clId="{CB6E1DB6-6C4C-495F-8AAE-1D0EFBD1BAD5}" dt="2022-07-06T09:11:15.325" v="1344" actId="1076"/>
          <ac:picMkLst>
            <pc:docMk/>
            <pc:sldMk cId="1881330974" sldId="375"/>
            <ac:picMk id="15" creationId="{4477B186-9CDF-4CFD-8D3A-A18CC4BE44B9}"/>
          </ac:picMkLst>
        </pc:picChg>
        <pc:picChg chg="add del">
          <ac:chgData name="Ysé BEDO" userId="7bc0c510-1d97-4cbb-a3c1-bec4e439845f" providerId="ADAL" clId="{CB6E1DB6-6C4C-495F-8AAE-1D0EFBD1BAD5}" dt="2022-07-06T09:09:23.831" v="1320"/>
          <ac:picMkLst>
            <pc:docMk/>
            <pc:sldMk cId="1881330974" sldId="375"/>
            <ac:picMk id="16" creationId="{30435AEC-5394-416F-B15D-9FFC29C83423}"/>
          </ac:picMkLst>
        </pc:picChg>
      </pc:sldChg>
      <pc:sldChg chg="addSp delSp modSp add">
        <pc:chgData name="Ysé BEDO" userId="7bc0c510-1d97-4cbb-a3c1-bec4e439845f" providerId="ADAL" clId="{CB6E1DB6-6C4C-495F-8AAE-1D0EFBD1BAD5}" dt="2022-07-06T09:29:21.297" v="2147" actId="123"/>
        <pc:sldMkLst>
          <pc:docMk/>
          <pc:sldMk cId="1800780859" sldId="376"/>
        </pc:sldMkLst>
        <pc:spChg chg="mod">
          <ac:chgData name="Ysé BEDO" userId="7bc0c510-1d97-4cbb-a3c1-bec4e439845f" providerId="ADAL" clId="{CB6E1DB6-6C4C-495F-8AAE-1D0EFBD1BAD5}" dt="2022-07-06T09:29:21.297" v="2147" actId="123"/>
          <ac:spMkLst>
            <pc:docMk/>
            <pc:sldMk cId="1800780859" sldId="376"/>
            <ac:spMk id="2" creationId="{B436F24E-6798-492A-B52F-9FCF30F7BD5D}"/>
          </ac:spMkLst>
        </pc:spChg>
        <pc:spChg chg="mod">
          <ac:chgData name="Ysé BEDO" userId="7bc0c510-1d97-4cbb-a3c1-bec4e439845f" providerId="ADAL" clId="{CB6E1DB6-6C4C-495F-8AAE-1D0EFBD1BAD5}" dt="2022-07-06T09:12:54.395" v="1425" actId="20577"/>
          <ac:spMkLst>
            <pc:docMk/>
            <pc:sldMk cId="1800780859" sldId="376"/>
            <ac:spMk id="3" creationId="{6DC38417-2111-456F-9186-03FDEB8F7FCF}"/>
          </ac:spMkLst>
        </pc:spChg>
        <pc:spChg chg="mod">
          <ac:chgData name="Ysé BEDO" userId="7bc0c510-1d97-4cbb-a3c1-bec4e439845f" providerId="ADAL" clId="{CB6E1DB6-6C4C-495F-8AAE-1D0EFBD1BAD5}" dt="2022-07-06T09:20:22.270" v="1815" actId="14100"/>
          <ac:spMkLst>
            <pc:docMk/>
            <pc:sldMk cId="1800780859" sldId="376"/>
            <ac:spMk id="6" creationId="{D048B3F2-72AF-4B3C-A378-ECBC478B6823}"/>
          </ac:spMkLst>
        </pc:spChg>
        <pc:spChg chg="mod">
          <ac:chgData name="Ysé BEDO" userId="7bc0c510-1d97-4cbb-a3c1-bec4e439845f" providerId="ADAL" clId="{CB6E1DB6-6C4C-495F-8AAE-1D0EFBD1BAD5}" dt="2022-07-06T09:27:22.888" v="2116" actId="20577"/>
          <ac:spMkLst>
            <pc:docMk/>
            <pc:sldMk cId="1800780859" sldId="376"/>
            <ac:spMk id="8" creationId="{8A9DD9ED-2965-44D6-A9C6-76A6823ABA86}"/>
          </ac:spMkLst>
        </pc:spChg>
        <pc:spChg chg="add del">
          <ac:chgData name="Ysé BEDO" userId="7bc0c510-1d97-4cbb-a3c1-bec4e439845f" providerId="ADAL" clId="{CB6E1DB6-6C4C-495F-8AAE-1D0EFBD1BAD5}" dt="2022-07-06T09:25:00.222" v="1989"/>
          <ac:spMkLst>
            <pc:docMk/>
            <pc:sldMk cId="1800780859" sldId="376"/>
            <ac:spMk id="9" creationId="{EBC22D83-C13C-45B4-B4C8-9DB5655672CD}"/>
          </ac:spMkLst>
        </pc:spChg>
        <pc:spChg chg="add mod">
          <ac:chgData name="Ysé BEDO" userId="7bc0c510-1d97-4cbb-a3c1-bec4e439845f" providerId="ADAL" clId="{CB6E1DB6-6C4C-495F-8AAE-1D0EFBD1BAD5}" dt="2022-07-06T09:27:49.148" v="2142" actId="20577"/>
          <ac:spMkLst>
            <pc:docMk/>
            <pc:sldMk cId="1800780859" sldId="376"/>
            <ac:spMk id="10" creationId="{DE638549-5E6F-478D-AD12-E360322F4A66}"/>
          </ac:spMkLst>
        </pc:spChg>
        <pc:grpChg chg="add mod">
          <ac:chgData name="Ysé BEDO" userId="7bc0c510-1d97-4cbb-a3c1-bec4e439845f" providerId="ADAL" clId="{CB6E1DB6-6C4C-495F-8AAE-1D0EFBD1BAD5}" dt="2022-07-06T09:28:12.263" v="2146" actId="1076"/>
          <ac:grpSpMkLst>
            <pc:docMk/>
            <pc:sldMk cId="1800780859" sldId="376"/>
            <ac:grpSpMk id="5" creationId="{1376D13D-6749-4002-9796-B89A3979B475}"/>
          </ac:grpSpMkLst>
        </pc:grpChg>
        <pc:picChg chg="mod">
          <ac:chgData name="Ysé BEDO" userId="7bc0c510-1d97-4cbb-a3c1-bec4e439845f" providerId="ADAL" clId="{CB6E1DB6-6C4C-495F-8AAE-1D0EFBD1BAD5}" dt="2022-07-06T09:21:23.600" v="1822" actId="1076"/>
          <ac:picMkLst>
            <pc:docMk/>
            <pc:sldMk cId="1800780859" sldId="376"/>
            <ac:picMk id="7" creationId="{80F53C44-E744-4AFE-BB46-DA626057FF77}"/>
          </ac:picMkLst>
        </pc:picChg>
      </pc:sldChg>
      <pc:sldChg chg="modSp add del">
        <pc:chgData name="Ysé BEDO" userId="7bc0c510-1d97-4cbb-a3c1-bec4e439845f" providerId="ADAL" clId="{CB6E1DB6-6C4C-495F-8AAE-1D0EFBD1BAD5}" dt="2022-07-06T09:39:02.635" v="2710" actId="2696"/>
        <pc:sldMkLst>
          <pc:docMk/>
          <pc:sldMk cId="2885825589" sldId="377"/>
        </pc:sldMkLst>
        <pc:spChg chg="mod">
          <ac:chgData name="Ysé BEDO" userId="7bc0c510-1d97-4cbb-a3c1-bec4e439845f" providerId="ADAL" clId="{CB6E1DB6-6C4C-495F-8AAE-1D0EFBD1BAD5}" dt="2022-07-06T09:38:05.781" v="2708" actId="20577"/>
          <ac:spMkLst>
            <pc:docMk/>
            <pc:sldMk cId="2885825589" sldId="377"/>
            <ac:spMk id="2" creationId="{F56574E9-A0DE-4998-B251-52CD3A0422E8}"/>
          </ac:spMkLst>
        </pc:spChg>
        <pc:spChg chg="mod">
          <ac:chgData name="Ysé BEDO" userId="7bc0c510-1d97-4cbb-a3c1-bec4e439845f" providerId="ADAL" clId="{CB6E1DB6-6C4C-495F-8AAE-1D0EFBD1BAD5}" dt="2022-07-06T09:38:56.109" v="2709" actId="1076"/>
          <ac:spMkLst>
            <pc:docMk/>
            <pc:sldMk cId="2885825589" sldId="377"/>
            <ac:spMk id="3" creationId="{4340EA26-6209-4F66-91C5-3F3E1B3C3096}"/>
          </ac:spMkLst>
        </pc:spChg>
      </pc:sldChg>
    </pc:docChg>
  </pc:docChgLst>
  <pc:docChgLst>
    <pc:chgData name="Ysé BEDO" userId="S::y.bedo@samusocial-75.fr::7bc0c510-1d97-4cbb-a3c1-bec4e439845f" providerId="AD" clId="Web-{1144B5C1-E5D5-4854-92B9-5786EFECDF57}"/>
    <pc:docChg chg="modSld">
      <pc:chgData name="Ysé BEDO" userId="S::y.bedo@samusocial-75.fr::7bc0c510-1d97-4cbb-a3c1-bec4e439845f" providerId="AD" clId="Web-{1144B5C1-E5D5-4854-92B9-5786EFECDF57}" dt="2022-07-06T16:46:08.671" v="26" actId="20577"/>
      <pc:docMkLst>
        <pc:docMk/>
      </pc:docMkLst>
      <pc:sldChg chg="modSp">
        <pc:chgData name="Ysé BEDO" userId="S::y.bedo@samusocial-75.fr::7bc0c510-1d97-4cbb-a3c1-bec4e439845f" providerId="AD" clId="Web-{1144B5C1-E5D5-4854-92B9-5786EFECDF57}" dt="2022-07-06T16:46:08.671" v="26" actId="20577"/>
        <pc:sldMkLst>
          <pc:docMk/>
          <pc:sldMk cId="0" sldId="257"/>
        </pc:sldMkLst>
        <pc:spChg chg="mod">
          <ac:chgData name="Ysé BEDO" userId="S::y.bedo@samusocial-75.fr::7bc0c510-1d97-4cbb-a3c1-bec4e439845f" providerId="AD" clId="Web-{1144B5C1-E5D5-4854-92B9-5786EFECDF57}" dt="2022-07-06T16:46:08.671" v="26" actId="20577"/>
          <ac:spMkLst>
            <pc:docMk/>
            <pc:sldMk cId="0" sldId="257"/>
            <ac:spMk id="30" creationId="{AE305DAD-1FC7-429D-A08A-917DFA4BF3A7}"/>
          </ac:spMkLst>
        </pc:spChg>
      </pc:sldChg>
      <pc:sldChg chg="modSp">
        <pc:chgData name="Ysé BEDO" userId="S::y.bedo@samusocial-75.fr::7bc0c510-1d97-4cbb-a3c1-bec4e439845f" providerId="AD" clId="Web-{1144B5C1-E5D5-4854-92B9-5786EFECDF57}" dt="2022-07-06T16:34:43.086" v="25" actId="14100"/>
        <pc:sldMkLst>
          <pc:docMk/>
          <pc:sldMk cId="39119625" sldId="320"/>
        </pc:sldMkLst>
        <pc:spChg chg="mod">
          <ac:chgData name="Ysé BEDO" userId="S::y.bedo@samusocial-75.fr::7bc0c510-1d97-4cbb-a3c1-bec4e439845f" providerId="AD" clId="Web-{1144B5C1-E5D5-4854-92B9-5786EFECDF57}" dt="2022-07-06T16:34:43.086" v="25" actId="14100"/>
          <ac:spMkLst>
            <pc:docMk/>
            <pc:sldMk cId="39119625" sldId="320"/>
            <ac:spMk id="230" creationId="{00000000-0000-0000-0000-000000000000}"/>
          </ac:spMkLst>
        </pc:spChg>
      </pc:sldChg>
      <pc:sldChg chg="modSp">
        <pc:chgData name="Ysé BEDO" userId="S::y.bedo@samusocial-75.fr::7bc0c510-1d97-4cbb-a3c1-bec4e439845f" providerId="AD" clId="Web-{1144B5C1-E5D5-4854-92B9-5786EFECDF57}" dt="2022-07-06T15:57:58.150" v="4" actId="20577"/>
        <pc:sldMkLst>
          <pc:docMk/>
          <pc:sldMk cId="278461921" sldId="330"/>
        </pc:sldMkLst>
        <pc:spChg chg="mod">
          <ac:chgData name="Ysé BEDO" userId="S::y.bedo@samusocial-75.fr::7bc0c510-1d97-4cbb-a3c1-bec4e439845f" providerId="AD" clId="Web-{1144B5C1-E5D5-4854-92B9-5786EFECDF57}" dt="2022-07-06T15:57:58.150" v="4" actId="20577"/>
          <ac:spMkLst>
            <pc:docMk/>
            <pc:sldMk cId="278461921" sldId="330"/>
            <ac:spMk id="2" creationId="{1BE889A5-63FE-07AA-4FFA-6C99AD0B8FFB}"/>
          </ac:spMkLst>
        </pc:spChg>
      </pc:sldChg>
      <pc:sldChg chg="modSp">
        <pc:chgData name="Ysé BEDO" userId="S::y.bedo@samusocial-75.fr::7bc0c510-1d97-4cbb-a3c1-bec4e439845f" providerId="AD" clId="Web-{1144B5C1-E5D5-4854-92B9-5786EFECDF57}" dt="2022-07-06T16:03:12.957" v="5" actId="14100"/>
        <pc:sldMkLst>
          <pc:docMk/>
          <pc:sldMk cId="3061237691" sldId="335"/>
        </pc:sldMkLst>
        <pc:spChg chg="mod">
          <ac:chgData name="Ysé BEDO" userId="S::y.bedo@samusocial-75.fr::7bc0c510-1d97-4cbb-a3c1-bec4e439845f" providerId="AD" clId="Web-{1144B5C1-E5D5-4854-92B9-5786EFECDF57}" dt="2022-07-06T16:03:12.957" v="5" actId="14100"/>
          <ac:spMkLst>
            <pc:docMk/>
            <pc:sldMk cId="3061237691" sldId="335"/>
            <ac:spMk id="18" creationId="{7A2FA835-F634-451B-9ADA-8844799E8332}"/>
          </ac:spMkLst>
        </pc:spChg>
      </pc:sldChg>
      <pc:sldChg chg="modSp">
        <pc:chgData name="Ysé BEDO" userId="S::y.bedo@samusocial-75.fr::7bc0c510-1d97-4cbb-a3c1-bec4e439845f" providerId="AD" clId="Web-{1144B5C1-E5D5-4854-92B9-5786EFECDF57}" dt="2022-07-06T15:33:08.804" v="0" actId="20577"/>
        <pc:sldMkLst>
          <pc:docMk/>
          <pc:sldMk cId="2564218325" sldId="364"/>
        </pc:sldMkLst>
        <pc:spChg chg="mod">
          <ac:chgData name="Ysé BEDO" userId="S::y.bedo@samusocial-75.fr::7bc0c510-1d97-4cbb-a3c1-bec4e439845f" providerId="AD" clId="Web-{1144B5C1-E5D5-4854-92B9-5786EFECDF57}" dt="2022-07-06T15:33:08.804" v="0" actId="20577"/>
          <ac:spMkLst>
            <pc:docMk/>
            <pc:sldMk cId="2564218325" sldId="364"/>
            <ac:spMk id="2" creationId="{051CD8DB-ACE6-460B-8A43-EB0C03222076}"/>
          </ac:spMkLst>
        </pc:spChg>
      </pc:sldChg>
    </pc:docChg>
  </pc:docChgLst>
  <pc:docChgLst>
    <pc:chgData name="Manantsoa RASOLONJATOVO" userId="S::m.rasolonjatovo@samusocial-75.fr::de4a9878-cd44-42b6-befb-7a656a7c120c" providerId="AD" clId="Web-{8E5EC6EE-BD76-4710-8902-F255C5BB1455}"/>
    <pc:docChg chg="modSld">
      <pc:chgData name="Manantsoa RASOLONJATOVO" userId="S::m.rasolonjatovo@samusocial-75.fr::de4a9878-cd44-42b6-befb-7a656a7c120c" providerId="AD" clId="Web-{8E5EC6EE-BD76-4710-8902-F255C5BB1455}" dt="2022-07-07T13:43:53.105" v="22"/>
      <pc:docMkLst>
        <pc:docMk/>
      </pc:docMkLst>
      <pc:sldChg chg="modSp">
        <pc:chgData name="Manantsoa RASOLONJATOVO" userId="S::m.rasolonjatovo@samusocial-75.fr::de4a9878-cd44-42b6-befb-7a656a7c120c" providerId="AD" clId="Web-{8E5EC6EE-BD76-4710-8902-F255C5BB1455}" dt="2022-07-07T13:38:27.250" v="0" actId="14100"/>
        <pc:sldMkLst>
          <pc:docMk/>
          <pc:sldMk cId="0" sldId="256"/>
        </pc:sldMkLst>
        <pc:spChg chg="mod">
          <ac:chgData name="Manantsoa RASOLONJATOVO" userId="S::m.rasolonjatovo@samusocial-75.fr::de4a9878-cd44-42b6-befb-7a656a7c120c" providerId="AD" clId="Web-{8E5EC6EE-BD76-4710-8902-F255C5BB1455}" dt="2022-07-07T13:38:27.250" v="0" actId="14100"/>
          <ac:spMkLst>
            <pc:docMk/>
            <pc:sldMk cId="0" sldId="256"/>
            <ac:spMk id="220" creationId="{00000000-0000-0000-0000-000000000000}"/>
          </ac:spMkLst>
        </pc:spChg>
      </pc:sldChg>
      <pc:sldChg chg="modSp">
        <pc:chgData name="Manantsoa RASOLONJATOVO" userId="S::m.rasolonjatovo@samusocial-75.fr::de4a9878-cd44-42b6-befb-7a656a7c120c" providerId="AD" clId="Web-{8E5EC6EE-BD76-4710-8902-F255C5BB1455}" dt="2022-07-07T13:40:47.067" v="3" actId="20577"/>
        <pc:sldMkLst>
          <pc:docMk/>
          <pc:sldMk cId="3165364763" sldId="314"/>
        </pc:sldMkLst>
        <pc:spChg chg="mod">
          <ac:chgData name="Manantsoa RASOLONJATOVO" userId="S::m.rasolonjatovo@samusocial-75.fr::de4a9878-cd44-42b6-befb-7a656a7c120c" providerId="AD" clId="Web-{8E5EC6EE-BD76-4710-8902-F255C5BB1455}" dt="2022-07-07T13:40:47.067" v="3" actId="20577"/>
          <ac:spMkLst>
            <pc:docMk/>
            <pc:sldMk cId="3165364763" sldId="314"/>
            <ac:spMk id="230" creationId="{00000000-0000-0000-0000-000000000000}"/>
          </ac:spMkLst>
        </pc:spChg>
      </pc:sldChg>
      <pc:sldChg chg="modSp">
        <pc:chgData name="Manantsoa RASOLONJATOVO" userId="S::m.rasolonjatovo@samusocial-75.fr::de4a9878-cd44-42b6-befb-7a656a7c120c" providerId="AD" clId="Web-{8E5EC6EE-BD76-4710-8902-F255C5BB1455}" dt="2022-07-07T13:40:53.755" v="5" actId="20577"/>
        <pc:sldMkLst>
          <pc:docMk/>
          <pc:sldMk cId="3790729921" sldId="321"/>
        </pc:sldMkLst>
        <pc:spChg chg="mod">
          <ac:chgData name="Manantsoa RASOLONJATOVO" userId="S::m.rasolonjatovo@samusocial-75.fr::de4a9878-cd44-42b6-befb-7a656a7c120c" providerId="AD" clId="Web-{8E5EC6EE-BD76-4710-8902-F255C5BB1455}" dt="2022-07-07T13:40:53.755" v="5" actId="20577"/>
          <ac:spMkLst>
            <pc:docMk/>
            <pc:sldMk cId="3790729921" sldId="321"/>
            <ac:spMk id="5" creationId="{A7FA4055-BAB1-406C-B53B-2481D714407E}"/>
          </ac:spMkLst>
        </pc:spChg>
      </pc:sldChg>
      <pc:sldChg chg="modSp">
        <pc:chgData name="Manantsoa RASOLONJATOVO" userId="S::m.rasolonjatovo@samusocial-75.fr::de4a9878-cd44-42b6-befb-7a656a7c120c" providerId="AD" clId="Web-{8E5EC6EE-BD76-4710-8902-F255C5BB1455}" dt="2022-07-07T13:41:18.179" v="8" actId="20577"/>
        <pc:sldMkLst>
          <pc:docMk/>
          <pc:sldMk cId="3064852830" sldId="325"/>
        </pc:sldMkLst>
        <pc:spChg chg="mod">
          <ac:chgData name="Manantsoa RASOLONJATOVO" userId="S::m.rasolonjatovo@samusocial-75.fr::de4a9878-cd44-42b6-befb-7a656a7c120c" providerId="AD" clId="Web-{8E5EC6EE-BD76-4710-8902-F255C5BB1455}" dt="2022-07-07T13:41:18.179" v="8" actId="20577"/>
          <ac:spMkLst>
            <pc:docMk/>
            <pc:sldMk cId="3064852830" sldId="325"/>
            <ac:spMk id="13" creationId="{B235BD62-CCDC-45F5-A3E0-108F0089657C}"/>
          </ac:spMkLst>
        </pc:spChg>
      </pc:sldChg>
      <pc:sldChg chg="modSp">
        <pc:chgData name="Manantsoa RASOLONJATOVO" userId="S::m.rasolonjatovo@samusocial-75.fr::de4a9878-cd44-42b6-befb-7a656a7c120c" providerId="AD" clId="Web-{8E5EC6EE-BD76-4710-8902-F255C5BB1455}" dt="2022-07-07T13:42:14.476" v="10" actId="20577"/>
        <pc:sldMkLst>
          <pc:docMk/>
          <pc:sldMk cId="867657854" sldId="331"/>
        </pc:sldMkLst>
        <pc:spChg chg="mod">
          <ac:chgData name="Manantsoa RASOLONJATOVO" userId="S::m.rasolonjatovo@samusocial-75.fr::de4a9878-cd44-42b6-befb-7a656a7c120c" providerId="AD" clId="Web-{8E5EC6EE-BD76-4710-8902-F255C5BB1455}" dt="2022-07-07T13:42:14.476" v="10" actId="20577"/>
          <ac:spMkLst>
            <pc:docMk/>
            <pc:sldMk cId="867657854" sldId="331"/>
            <ac:spMk id="2" creationId="{369D4E68-175B-546E-AEF8-1D7A8B56F6CB}"/>
          </ac:spMkLst>
        </pc:spChg>
      </pc:sldChg>
      <pc:sldChg chg="modSp">
        <pc:chgData name="Manantsoa RASOLONJATOVO" userId="S::m.rasolonjatovo@samusocial-75.fr::de4a9878-cd44-42b6-befb-7a656a7c120c" providerId="AD" clId="Web-{8E5EC6EE-BD76-4710-8902-F255C5BB1455}" dt="2022-07-07T13:43:06.619" v="15" actId="20577"/>
        <pc:sldMkLst>
          <pc:docMk/>
          <pc:sldMk cId="2334111260" sldId="351"/>
        </pc:sldMkLst>
        <pc:spChg chg="mod">
          <ac:chgData name="Manantsoa RASOLONJATOVO" userId="S::m.rasolonjatovo@samusocial-75.fr::de4a9878-cd44-42b6-befb-7a656a7c120c" providerId="AD" clId="Web-{8E5EC6EE-BD76-4710-8902-F255C5BB1455}" dt="2022-07-07T13:43:06.619" v="15" actId="20577"/>
          <ac:spMkLst>
            <pc:docMk/>
            <pc:sldMk cId="2334111260" sldId="351"/>
            <ac:spMk id="5" creationId="{6779E5D3-DF7B-4EB0-ACF6-A3E7C965E94D}"/>
          </ac:spMkLst>
        </pc:spChg>
      </pc:sldChg>
      <pc:sldChg chg="modSp">
        <pc:chgData name="Manantsoa RASOLONJATOVO" userId="S::m.rasolonjatovo@samusocial-75.fr::de4a9878-cd44-42b6-befb-7a656a7c120c" providerId="AD" clId="Web-{8E5EC6EE-BD76-4710-8902-F255C5BB1455}" dt="2022-07-07T13:43:26.213" v="17" actId="20577"/>
        <pc:sldMkLst>
          <pc:docMk/>
          <pc:sldMk cId="2303688011" sldId="356"/>
        </pc:sldMkLst>
        <pc:spChg chg="mod">
          <ac:chgData name="Manantsoa RASOLONJATOVO" userId="S::m.rasolonjatovo@samusocial-75.fr::de4a9878-cd44-42b6-befb-7a656a7c120c" providerId="AD" clId="Web-{8E5EC6EE-BD76-4710-8902-F255C5BB1455}" dt="2022-07-07T13:43:26.213" v="17" actId="20577"/>
          <ac:spMkLst>
            <pc:docMk/>
            <pc:sldMk cId="2303688011" sldId="356"/>
            <ac:spMk id="2" creationId="{37D90C59-A9E7-4A35-8106-D23DB9F35339}"/>
          </ac:spMkLst>
        </pc:spChg>
      </pc:sldChg>
      <pc:sldChg chg="modSp">
        <pc:chgData name="Manantsoa RASOLONJATOVO" userId="S::m.rasolonjatovo@samusocial-75.fr::de4a9878-cd44-42b6-befb-7a656a7c120c" providerId="AD" clId="Web-{8E5EC6EE-BD76-4710-8902-F255C5BB1455}" dt="2022-07-07T13:43:40.495" v="21" actId="20577"/>
        <pc:sldMkLst>
          <pc:docMk/>
          <pc:sldMk cId="2463703416" sldId="358"/>
        </pc:sldMkLst>
        <pc:spChg chg="mod">
          <ac:chgData name="Manantsoa RASOLONJATOVO" userId="S::m.rasolonjatovo@samusocial-75.fr::de4a9878-cd44-42b6-befb-7a656a7c120c" providerId="AD" clId="Web-{8E5EC6EE-BD76-4710-8902-F255C5BB1455}" dt="2022-07-07T13:43:40.495" v="21" actId="20577"/>
          <ac:spMkLst>
            <pc:docMk/>
            <pc:sldMk cId="2463703416" sldId="358"/>
            <ac:spMk id="7" creationId="{686385D4-281A-43D4-8342-D47E23868FF3}"/>
          </ac:spMkLst>
        </pc:spChg>
      </pc:sldChg>
      <pc:sldChg chg="delSp">
        <pc:chgData name="Manantsoa RASOLONJATOVO" userId="S::m.rasolonjatovo@samusocial-75.fr::de4a9878-cd44-42b6-befb-7a656a7c120c" providerId="AD" clId="Web-{8E5EC6EE-BD76-4710-8902-F255C5BB1455}" dt="2022-07-07T13:43:53.105" v="22"/>
        <pc:sldMkLst>
          <pc:docMk/>
          <pc:sldMk cId="3948494134" sldId="360"/>
        </pc:sldMkLst>
        <pc:spChg chg="del">
          <ac:chgData name="Manantsoa RASOLONJATOVO" userId="S::m.rasolonjatovo@samusocial-75.fr::de4a9878-cd44-42b6-befb-7a656a7c120c" providerId="AD" clId="Web-{8E5EC6EE-BD76-4710-8902-F255C5BB1455}" dt="2022-07-07T13:43:53.105" v="22"/>
          <ac:spMkLst>
            <pc:docMk/>
            <pc:sldMk cId="3948494134" sldId="360"/>
            <ac:spMk id="5" creationId="{F71DFED6-EABC-173B-62F9-71FEA2007FD6}"/>
          </ac:spMkLst>
        </pc:spChg>
      </pc:sldChg>
      <pc:sldChg chg="modSp">
        <pc:chgData name="Manantsoa RASOLONJATOVO" userId="S::m.rasolonjatovo@samusocial-75.fr::de4a9878-cd44-42b6-befb-7a656a7c120c" providerId="AD" clId="Web-{8E5EC6EE-BD76-4710-8902-F255C5BB1455}" dt="2022-07-07T13:43:33.417" v="19" actId="20577"/>
        <pc:sldMkLst>
          <pc:docMk/>
          <pc:sldMk cId="1083357034" sldId="368"/>
        </pc:sldMkLst>
        <pc:spChg chg="mod">
          <ac:chgData name="Manantsoa RASOLONJATOVO" userId="S::m.rasolonjatovo@samusocial-75.fr::de4a9878-cd44-42b6-befb-7a656a7c120c" providerId="AD" clId="Web-{8E5EC6EE-BD76-4710-8902-F255C5BB1455}" dt="2022-07-07T13:43:33.417" v="19" actId="20577"/>
          <ac:spMkLst>
            <pc:docMk/>
            <pc:sldMk cId="1083357034" sldId="368"/>
            <ac:spMk id="13" creationId="{D8B4A6F3-0CCF-430B-BA96-9FE02A557595}"/>
          </ac:spMkLst>
        </pc:spChg>
      </pc:sldChg>
      <pc:sldChg chg="modSp">
        <pc:chgData name="Manantsoa RASOLONJATOVO" userId="S::m.rasolonjatovo@samusocial-75.fr::de4a9878-cd44-42b6-befb-7a656a7c120c" providerId="AD" clId="Web-{8E5EC6EE-BD76-4710-8902-F255C5BB1455}" dt="2022-07-07T13:42:37.430" v="11" actId="20577"/>
        <pc:sldMkLst>
          <pc:docMk/>
          <pc:sldMk cId="1800780859" sldId="376"/>
        </pc:sldMkLst>
        <pc:spChg chg="mod">
          <ac:chgData name="Manantsoa RASOLONJATOVO" userId="S::m.rasolonjatovo@samusocial-75.fr::de4a9878-cd44-42b6-befb-7a656a7c120c" providerId="AD" clId="Web-{8E5EC6EE-BD76-4710-8902-F255C5BB1455}" dt="2022-07-07T13:42:37.430" v="11" actId="20577"/>
          <ac:spMkLst>
            <pc:docMk/>
            <pc:sldMk cId="1800780859" sldId="376"/>
            <ac:spMk id="10" creationId="{DE638549-5E6F-478D-AD12-E360322F4A66}"/>
          </ac:spMkLst>
        </pc:spChg>
      </pc:sldChg>
    </pc:docChg>
  </pc:docChgLst>
  <pc:docChgLst>
    <pc:chgData name="Lorraine GUENEE" userId="26ed6b3a-4fc4-4aaa-a870-1464ad4a2468" providerId="ADAL" clId="{597A272B-DBF3-4186-B0F6-A5558C1FA05F}"/>
    <pc:docChg chg="undo custSel addSld delSld modSld sldOrd modSection">
      <pc:chgData name="Lorraine GUENEE" userId="26ed6b3a-4fc4-4aaa-a870-1464ad4a2468" providerId="ADAL" clId="{597A272B-DBF3-4186-B0F6-A5558C1FA05F}" dt="2022-09-29T16:22:07.671" v="3099" actId="15"/>
      <pc:docMkLst>
        <pc:docMk/>
      </pc:docMkLst>
      <pc:sldChg chg="modSp mod">
        <pc:chgData name="Lorraine GUENEE" userId="26ed6b3a-4fc4-4aaa-a870-1464ad4a2468" providerId="ADAL" clId="{597A272B-DBF3-4186-B0F6-A5558C1FA05F}" dt="2022-09-29T15:43:25.016" v="3073" actId="20577"/>
        <pc:sldMkLst>
          <pc:docMk/>
          <pc:sldMk cId="0" sldId="256"/>
        </pc:sldMkLst>
        <pc:spChg chg="mod">
          <ac:chgData name="Lorraine GUENEE" userId="26ed6b3a-4fc4-4aaa-a870-1464ad4a2468" providerId="ADAL" clId="{597A272B-DBF3-4186-B0F6-A5558C1FA05F}" dt="2022-09-29T15:43:25.016" v="3073" actId="20577"/>
          <ac:spMkLst>
            <pc:docMk/>
            <pc:sldMk cId="0" sldId="256"/>
            <ac:spMk id="7" creationId="{C57167FD-A407-4EAE-B897-DD7670F6E574}"/>
          </ac:spMkLst>
        </pc:spChg>
      </pc:sldChg>
      <pc:sldChg chg="modAnim">
        <pc:chgData name="Lorraine GUENEE" userId="26ed6b3a-4fc4-4aaa-a870-1464ad4a2468" providerId="ADAL" clId="{597A272B-DBF3-4186-B0F6-A5558C1FA05F}" dt="2022-09-29T15:47:47.337" v="3083"/>
        <pc:sldMkLst>
          <pc:docMk/>
          <pc:sldMk cId="0" sldId="257"/>
        </pc:sldMkLst>
      </pc:sldChg>
      <pc:sldChg chg="delSp modSp mod">
        <pc:chgData name="Lorraine GUENEE" userId="26ed6b3a-4fc4-4aaa-a870-1464ad4a2468" providerId="ADAL" clId="{597A272B-DBF3-4186-B0F6-A5558C1FA05F}" dt="2022-09-26T16:39:19.906" v="57" actId="478"/>
        <pc:sldMkLst>
          <pc:docMk/>
          <pc:sldMk cId="0" sldId="269"/>
        </pc:sldMkLst>
        <pc:spChg chg="del mod">
          <ac:chgData name="Lorraine GUENEE" userId="26ed6b3a-4fc4-4aaa-a870-1464ad4a2468" providerId="ADAL" clId="{597A272B-DBF3-4186-B0F6-A5558C1FA05F}" dt="2022-09-26T16:39:19.906" v="57" actId="478"/>
          <ac:spMkLst>
            <pc:docMk/>
            <pc:sldMk cId="0" sldId="269"/>
            <ac:spMk id="7" creationId="{79B4DF2D-0A2B-4495-B412-B03598A92AD6}"/>
          </ac:spMkLst>
        </pc:spChg>
      </pc:sldChg>
      <pc:sldChg chg="modSp mod">
        <pc:chgData name="Lorraine GUENEE" userId="26ed6b3a-4fc4-4aaa-a870-1464ad4a2468" providerId="ADAL" clId="{597A272B-DBF3-4186-B0F6-A5558C1FA05F}" dt="2022-09-29T15:07:40.602" v="2776" actId="255"/>
        <pc:sldMkLst>
          <pc:docMk/>
          <pc:sldMk cId="3165364763" sldId="314"/>
        </pc:sldMkLst>
        <pc:spChg chg="mod">
          <ac:chgData name="Lorraine GUENEE" userId="26ed6b3a-4fc4-4aaa-a870-1464ad4a2468" providerId="ADAL" clId="{597A272B-DBF3-4186-B0F6-A5558C1FA05F}" dt="2022-09-29T15:07:40.602" v="2776" actId="255"/>
          <ac:spMkLst>
            <pc:docMk/>
            <pc:sldMk cId="3165364763" sldId="314"/>
            <ac:spMk id="230" creationId="{00000000-0000-0000-0000-000000000000}"/>
          </ac:spMkLst>
        </pc:spChg>
      </pc:sldChg>
      <pc:sldChg chg="modSp mod">
        <pc:chgData name="Lorraine GUENEE" userId="26ed6b3a-4fc4-4aaa-a870-1464ad4a2468" providerId="ADAL" clId="{597A272B-DBF3-4186-B0F6-A5558C1FA05F}" dt="2022-09-29T15:13:21.423" v="2804" actId="20577"/>
        <pc:sldMkLst>
          <pc:docMk/>
          <pc:sldMk cId="39119625" sldId="320"/>
        </pc:sldMkLst>
        <pc:spChg chg="mod">
          <ac:chgData name="Lorraine GUENEE" userId="26ed6b3a-4fc4-4aaa-a870-1464ad4a2468" providerId="ADAL" clId="{597A272B-DBF3-4186-B0F6-A5558C1FA05F}" dt="2022-09-27T07:40:42.812" v="194" actId="14100"/>
          <ac:spMkLst>
            <pc:docMk/>
            <pc:sldMk cId="39119625" sldId="320"/>
            <ac:spMk id="5" creationId="{EC6AB3D1-1399-4DDD-9269-91D920D97AD7}"/>
          </ac:spMkLst>
        </pc:spChg>
        <pc:spChg chg="mod">
          <ac:chgData name="Lorraine GUENEE" userId="26ed6b3a-4fc4-4aaa-a870-1464ad4a2468" providerId="ADAL" clId="{597A272B-DBF3-4186-B0F6-A5558C1FA05F}" dt="2022-09-26T16:26:08.171" v="22" actId="20577"/>
          <ac:spMkLst>
            <pc:docMk/>
            <pc:sldMk cId="39119625" sldId="320"/>
            <ac:spMk id="7" creationId="{1068908B-A202-4AF5-A1CA-D79A0E274D08}"/>
          </ac:spMkLst>
        </pc:spChg>
        <pc:spChg chg="mod">
          <ac:chgData name="Lorraine GUENEE" userId="26ed6b3a-4fc4-4aaa-a870-1464ad4a2468" providerId="ADAL" clId="{597A272B-DBF3-4186-B0F6-A5558C1FA05F}" dt="2022-09-29T15:12:00.887" v="2778" actId="255"/>
          <ac:spMkLst>
            <pc:docMk/>
            <pc:sldMk cId="39119625" sldId="320"/>
            <ac:spMk id="11" creationId="{2B75A04A-E05A-4FD8-A5B5-1D2961045D71}"/>
          </ac:spMkLst>
        </pc:spChg>
        <pc:spChg chg="mod">
          <ac:chgData name="Lorraine GUENEE" userId="26ed6b3a-4fc4-4aaa-a870-1464ad4a2468" providerId="ADAL" clId="{597A272B-DBF3-4186-B0F6-A5558C1FA05F}" dt="2022-09-29T15:12:23.955" v="2781" actId="1076"/>
          <ac:spMkLst>
            <pc:docMk/>
            <pc:sldMk cId="39119625" sldId="320"/>
            <ac:spMk id="13" creationId="{443268BD-D43E-4205-B532-D7E48CEC8D95}"/>
          </ac:spMkLst>
        </pc:spChg>
        <pc:spChg chg="mod">
          <ac:chgData name="Lorraine GUENEE" userId="26ed6b3a-4fc4-4aaa-a870-1464ad4a2468" providerId="ADAL" clId="{597A272B-DBF3-4186-B0F6-A5558C1FA05F}" dt="2022-09-29T15:12:17.581" v="2780" actId="1076"/>
          <ac:spMkLst>
            <pc:docMk/>
            <pc:sldMk cId="39119625" sldId="320"/>
            <ac:spMk id="14" creationId="{8D5BF6C2-9763-8914-C04B-D7D50EBA9FAF}"/>
          </ac:spMkLst>
        </pc:spChg>
        <pc:spChg chg="mod">
          <ac:chgData name="Lorraine GUENEE" userId="26ed6b3a-4fc4-4aaa-a870-1464ad4a2468" providerId="ADAL" clId="{597A272B-DBF3-4186-B0F6-A5558C1FA05F}" dt="2022-09-27T07:40:48.644" v="195" actId="1076"/>
          <ac:spMkLst>
            <pc:docMk/>
            <pc:sldMk cId="39119625" sldId="320"/>
            <ac:spMk id="230" creationId="{00000000-0000-0000-0000-000000000000}"/>
          </ac:spMkLst>
        </pc:spChg>
        <pc:spChg chg="mod">
          <ac:chgData name="Lorraine GUENEE" userId="26ed6b3a-4fc4-4aaa-a870-1464ad4a2468" providerId="ADAL" clId="{597A272B-DBF3-4186-B0F6-A5558C1FA05F}" dt="2022-09-29T15:13:21.423" v="2804" actId="20577"/>
          <ac:spMkLst>
            <pc:docMk/>
            <pc:sldMk cId="39119625" sldId="320"/>
            <ac:spMk id="231" creationId="{00000000-0000-0000-0000-000000000000}"/>
          </ac:spMkLst>
        </pc:spChg>
      </pc:sldChg>
      <pc:sldChg chg="modSp mod">
        <pc:chgData name="Lorraine GUENEE" userId="26ed6b3a-4fc4-4aaa-a870-1464ad4a2468" providerId="ADAL" clId="{597A272B-DBF3-4186-B0F6-A5558C1FA05F}" dt="2022-09-29T15:08:41.839" v="2777" actId="255"/>
        <pc:sldMkLst>
          <pc:docMk/>
          <pc:sldMk cId="3790729921" sldId="321"/>
        </pc:sldMkLst>
        <pc:spChg chg="mod">
          <ac:chgData name="Lorraine GUENEE" userId="26ed6b3a-4fc4-4aaa-a870-1464ad4a2468" providerId="ADAL" clId="{597A272B-DBF3-4186-B0F6-A5558C1FA05F}" dt="2022-09-29T15:08:41.839" v="2777" actId="255"/>
          <ac:spMkLst>
            <pc:docMk/>
            <pc:sldMk cId="3790729921" sldId="321"/>
            <ac:spMk id="5" creationId="{A7FA4055-BAB1-406C-B53B-2481D714407E}"/>
          </ac:spMkLst>
        </pc:spChg>
      </pc:sldChg>
      <pc:sldChg chg="addSp delSp modSp del mod ord">
        <pc:chgData name="Lorraine GUENEE" userId="26ed6b3a-4fc4-4aaa-a870-1464ad4a2468" providerId="ADAL" clId="{597A272B-DBF3-4186-B0F6-A5558C1FA05F}" dt="2022-09-29T13:30:48.562" v="1746" actId="2696"/>
        <pc:sldMkLst>
          <pc:docMk/>
          <pc:sldMk cId="3806085832" sldId="326"/>
        </pc:sldMkLst>
        <pc:spChg chg="mod">
          <ac:chgData name="Lorraine GUENEE" userId="26ed6b3a-4fc4-4aaa-a870-1464ad4a2468" providerId="ADAL" clId="{597A272B-DBF3-4186-B0F6-A5558C1FA05F}" dt="2022-09-29T13:26:43.192" v="1730" actId="1076"/>
          <ac:spMkLst>
            <pc:docMk/>
            <pc:sldMk cId="3806085832" sldId="326"/>
            <ac:spMk id="2" creationId="{4269DE5B-7694-47C0-9B19-882E62FE6AC7}"/>
          </ac:spMkLst>
        </pc:spChg>
        <pc:spChg chg="mod">
          <ac:chgData name="Lorraine GUENEE" userId="26ed6b3a-4fc4-4aaa-a870-1464ad4a2468" providerId="ADAL" clId="{597A272B-DBF3-4186-B0F6-A5558C1FA05F}" dt="2022-09-27T08:34:00.445" v="351" actId="20577"/>
          <ac:spMkLst>
            <pc:docMk/>
            <pc:sldMk cId="3806085832" sldId="326"/>
            <ac:spMk id="4" creationId="{79D8BF5E-9723-434B-81D6-C81BFBB74686}"/>
          </ac:spMkLst>
        </pc:spChg>
        <pc:spChg chg="del mod">
          <ac:chgData name="Lorraine GUENEE" userId="26ed6b3a-4fc4-4aaa-a870-1464ad4a2468" providerId="ADAL" clId="{597A272B-DBF3-4186-B0F6-A5558C1FA05F}" dt="2022-09-27T08:33:02.912" v="233"/>
          <ac:spMkLst>
            <pc:docMk/>
            <pc:sldMk cId="3806085832" sldId="326"/>
            <ac:spMk id="5" creationId="{A0462C91-1EC3-4180-B423-628CB1CD72B4}"/>
          </ac:spMkLst>
        </pc:spChg>
        <pc:spChg chg="add del mod">
          <ac:chgData name="Lorraine GUENEE" userId="26ed6b3a-4fc4-4aaa-a870-1464ad4a2468" providerId="ADAL" clId="{597A272B-DBF3-4186-B0F6-A5558C1FA05F}" dt="2022-09-27T08:35:15.518" v="363"/>
          <ac:spMkLst>
            <pc:docMk/>
            <pc:sldMk cId="3806085832" sldId="326"/>
            <ac:spMk id="11" creationId="{D7D65264-0298-EDC2-9008-C84BF83A913C}"/>
          </ac:spMkLst>
        </pc:spChg>
        <pc:spChg chg="add del mod">
          <ac:chgData name="Lorraine GUENEE" userId="26ed6b3a-4fc4-4aaa-a870-1464ad4a2468" providerId="ADAL" clId="{597A272B-DBF3-4186-B0F6-A5558C1FA05F}" dt="2022-09-29T13:25:14.467" v="1717" actId="478"/>
          <ac:spMkLst>
            <pc:docMk/>
            <pc:sldMk cId="3806085832" sldId="326"/>
            <ac:spMk id="13" creationId="{DA8EB745-6CAF-94C1-E43C-6ABDC3D86E3E}"/>
          </ac:spMkLst>
        </pc:spChg>
        <pc:spChg chg="add del mod">
          <ac:chgData name="Lorraine GUENEE" userId="26ed6b3a-4fc4-4aaa-a870-1464ad4a2468" providerId="ADAL" clId="{597A272B-DBF3-4186-B0F6-A5558C1FA05F}" dt="2022-09-29T13:24:39.214" v="1715" actId="478"/>
          <ac:spMkLst>
            <pc:docMk/>
            <pc:sldMk cId="3806085832" sldId="326"/>
            <ac:spMk id="15" creationId="{7261F3DA-5C61-42B1-887B-78A5FB8465E6}"/>
          </ac:spMkLst>
        </pc:spChg>
        <pc:spChg chg="add mod">
          <ac:chgData name="Lorraine GUENEE" userId="26ed6b3a-4fc4-4aaa-a870-1464ad4a2468" providerId="ADAL" clId="{597A272B-DBF3-4186-B0F6-A5558C1FA05F}" dt="2022-09-29T13:27:07.969" v="1734" actId="1076"/>
          <ac:spMkLst>
            <pc:docMk/>
            <pc:sldMk cId="3806085832" sldId="326"/>
            <ac:spMk id="17" creationId="{66C41331-2EB2-8B3E-A25A-11AB1B61ED4D}"/>
          </ac:spMkLst>
        </pc:spChg>
        <pc:graphicFrameChg chg="add mod">
          <ac:chgData name="Lorraine GUENEE" userId="26ed6b3a-4fc4-4aaa-a870-1464ad4a2468" providerId="ADAL" clId="{597A272B-DBF3-4186-B0F6-A5558C1FA05F}" dt="2022-09-29T13:26:59.789" v="1733" actId="1076"/>
          <ac:graphicFrameMkLst>
            <pc:docMk/>
            <pc:sldMk cId="3806085832" sldId="326"/>
            <ac:graphicFrameMk id="6" creationId="{90512FE2-AF2F-4DB3-8492-9ACCB2CFDDF8}"/>
          </ac:graphicFrameMkLst>
        </pc:graphicFrameChg>
        <pc:graphicFrameChg chg="add del mod">
          <ac:chgData name="Lorraine GUENEE" userId="26ed6b3a-4fc4-4aaa-a870-1464ad4a2468" providerId="ADAL" clId="{597A272B-DBF3-4186-B0F6-A5558C1FA05F}" dt="2022-09-29T13:24:43.922" v="1716" actId="478"/>
          <ac:graphicFrameMkLst>
            <pc:docMk/>
            <pc:sldMk cId="3806085832" sldId="326"/>
            <ac:graphicFrameMk id="7" creationId="{BAB907C9-E008-400E-87A9-82F010EBA9A6}"/>
          </ac:graphicFrameMkLst>
        </pc:graphicFrameChg>
        <pc:graphicFrameChg chg="add del mod">
          <ac:chgData name="Lorraine GUENEE" userId="26ed6b3a-4fc4-4aaa-a870-1464ad4a2468" providerId="ADAL" clId="{597A272B-DBF3-4186-B0F6-A5558C1FA05F}" dt="2022-09-27T08:35:15.515" v="361" actId="478"/>
          <ac:graphicFrameMkLst>
            <pc:docMk/>
            <pc:sldMk cId="3806085832" sldId="326"/>
            <ac:graphicFrameMk id="8" creationId="{972C38B5-5462-B0C1-DAEF-62F64B0E0542}"/>
          </ac:graphicFrameMkLst>
        </pc:graphicFrameChg>
        <pc:picChg chg="del">
          <ac:chgData name="Lorraine GUENEE" userId="26ed6b3a-4fc4-4aaa-a870-1464ad4a2468" providerId="ADAL" clId="{597A272B-DBF3-4186-B0F6-A5558C1FA05F}" dt="2022-09-27T08:25:11.075" v="196" actId="478"/>
          <ac:picMkLst>
            <pc:docMk/>
            <pc:sldMk cId="3806085832" sldId="326"/>
            <ac:picMk id="9" creationId="{F3359554-0B7E-9E2F-10F1-415EC7596AED}"/>
          </ac:picMkLst>
        </pc:picChg>
        <pc:picChg chg="del">
          <ac:chgData name="Lorraine GUENEE" userId="26ed6b3a-4fc4-4aaa-a870-1464ad4a2468" providerId="ADAL" clId="{597A272B-DBF3-4186-B0F6-A5558C1FA05F}" dt="2022-09-27T08:25:12.571" v="197" actId="478"/>
          <ac:picMkLst>
            <pc:docMk/>
            <pc:sldMk cId="3806085832" sldId="326"/>
            <ac:picMk id="10" creationId="{6C65D721-7B4F-A09E-FEC2-FEAB965FEB78}"/>
          </ac:picMkLst>
        </pc:picChg>
      </pc:sldChg>
      <pc:sldChg chg="addSp delSp modSp del mod modNotesTx">
        <pc:chgData name="Lorraine GUENEE" userId="26ed6b3a-4fc4-4aaa-a870-1464ad4a2468" providerId="ADAL" clId="{597A272B-DBF3-4186-B0F6-A5558C1FA05F}" dt="2022-09-29T13:35:21.611" v="1848" actId="2696"/>
        <pc:sldMkLst>
          <pc:docMk/>
          <pc:sldMk cId="2248531747" sldId="327"/>
        </pc:sldMkLst>
        <pc:spChg chg="del mod">
          <ac:chgData name="Lorraine GUENEE" userId="26ed6b3a-4fc4-4aaa-a870-1464ad4a2468" providerId="ADAL" clId="{597A272B-DBF3-4186-B0F6-A5558C1FA05F}" dt="2022-09-26T16:27:07.115" v="43"/>
          <ac:spMkLst>
            <pc:docMk/>
            <pc:sldMk cId="2248531747" sldId="327"/>
            <ac:spMk id="4" creationId="{79D8BF5E-9723-434B-81D6-C81BFBB74686}"/>
          </ac:spMkLst>
        </pc:spChg>
        <pc:spChg chg="add mod">
          <ac:chgData name="Lorraine GUENEE" userId="26ed6b3a-4fc4-4aaa-a870-1464ad4a2468" providerId="ADAL" clId="{597A272B-DBF3-4186-B0F6-A5558C1FA05F}" dt="2022-09-27T10:59:17.880" v="973" actId="14100"/>
          <ac:spMkLst>
            <pc:docMk/>
            <pc:sldMk cId="2248531747" sldId="327"/>
            <ac:spMk id="5" creationId="{A73595DE-6A16-963E-CC1A-5703C881455D}"/>
          </ac:spMkLst>
        </pc:spChg>
        <pc:spChg chg="add del mod">
          <ac:chgData name="Lorraine GUENEE" userId="26ed6b3a-4fc4-4aaa-a870-1464ad4a2468" providerId="ADAL" clId="{597A272B-DBF3-4186-B0F6-A5558C1FA05F}" dt="2022-09-27T08:39:32.552" v="390" actId="478"/>
          <ac:spMkLst>
            <pc:docMk/>
            <pc:sldMk cId="2248531747" sldId="327"/>
            <ac:spMk id="8" creationId="{D7014620-7DAF-8DF8-9BFF-8BBED72FCD17}"/>
          </ac:spMkLst>
        </pc:spChg>
        <pc:spChg chg="add mod">
          <ac:chgData name="Lorraine GUENEE" userId="26ed6b3a-4fc4-4aaa-a870-1464ad4a2468" providerId="ADAL" clId="{597A272B-DBF3-4186-B0F6-A5558C1FA05F}" dt="2022-09-27T11:00:57.939" v="1031" actId="1076"/>
          <ac:spMkLst>
            <pc:docMk/>
            <pc:sldMk cId="2248531747" sldId="327"/>
            <ac:spMk id="9" creationId="{F330A2AB-AA8E-4D7E-B403-810B7613D9EB}"/>
          </ac:spMkLst>
        </pc:spChg>
        <pc:spChg chg="add mod">
          <ac:chgData name="Lorraine GUENEE" userId="26ed6b3a-4fc4-4aaa-a870-1464ad4a2468" providerId="ADAL" clId="{597A272B-DBF3-4186-B0F6-A5558C1FA05F}" dt="2022-09-27T10:59:32.441" v="974" actId="1076"/>
          <ac:spMkLst>
            <pc:docMk/>
            <pc:sldMk cId="2248531747" sldId="327"/>
            <ac:spMk id="10" creationId="{E15C0276-94D4-A10C-E24B-0187F70BBE0B}"/>
          </ac:spMkLst>
        </pc:spChg>
        <pc:spChg chg="add mod">
          <ac:chgData name="Lorraine GUENEE" userId="26ed6b3a-4fc4-4aaa-a870-1464ad4a2468" providerId="ADAL" clId="{597A272B-DBF3-4186-B0F6-A5558C1FA05F}" dt="2022-09-27T11:00:25.903" v="1029" actId="20577"/>
          <ac:spMkLst>
            <pc:docMk/>
            <pc:sldMk cId="2248531747" sldId="327"/>
            <ac:spMk id="12" creationId="{2FA7D753-C3E2-9CD2-8D26-7C80B19779C3}"/>
          </ac:spMkLst>
        </pc:spChg>
        <pc:spChg chg="del topLvl">
          <ac:chgData name="Lorraine GUENEE" userId="26ed6b3a-4fc4-4aaa-a870-1464ad4a2468" providerId="ADAL" clId="{597A272B-DBF3-4186-B0F6-A5558C1FA05F}" dt="2022-09-26T16:26:39.126" v="27" actId="478"/>
          <ac:spMkLst>
            <pc:docMk/>
            <pc:sldMk cId="2248531747" sldId="327"/>
            <ac:spMk id="21" creationId="{D3276519-77D2-418F-ADFD-8729994A0B8A}"/>
          </ac:spMkLst>
        </pc:spChg>
        <pc:spChg chg="del mod">
          <ac:chgData name="Lorraine GUENEE" userId="26ed6b3a-4fc4-4aaa-a870-1464ad4a2468" providerId="ADAL" clId="{597A272B-DBF3-4186-B0F6-A5558C1FA05F}" dt="2022-09-27T08:25:34.915" v="203"/>
          <ac:spMkLst>
            <pc:docMk/>
            <pc:sldMk cId="2248531747" sldId="327"/>
            <ac:spMk id="33" creationId="{5FD28DCF-F27D-4C77-B86F-2B387D6BAE91}"/>
          </ac:spMkLst>
        </pc:spChg>
        <pc:grpChg chg="add mod">
          <ac:chgData name="Lorraine GUENEE" userId="26ed6b3a-4fc4-4aaa-a870-1464ad4a2468" providerId="ADAL" clId="{597A272B-DBF3-4186-B0F6-A5558C1FA05F}" dt="2022-09-27T10:59:10.276" v="971" actId="14100"/>
          <ac:grpSpMkLst>
            <pc:docMk/>
            <pc:sldMk cId="2248531747" sldId="327"/>
            <ac:grpSpMk id="2" creationId="{EA4A5675-3FD9-29E3-D416-C4611FA8356F}"/>
          </ac:grpSpMkLst>
        </pc:grpChg>
        <pc:grpChg chg="add del topLvl">
          <ac:chgData name="Lorraine GUENEE" userId="26ed6b3a-4fc4-4aaa-a870-1464ad4a2468" providerId="ADAL" clId="{597A272B-DBF3-4186-B0F6-A5558C1FA05F}" dt="2022-09-26T16:26:50.535" v="30" actId="478"/>
          <ac:grpSpMkLst>
            <pc:docMk/>
            <pc:sldMk cId="2248531747" sldId="327"/>
            <ac:grpSpMk id="14" creationId="{2CA1D3D9-096A-43CC-AC07-3AAB9A9A66D1}"/>
          </ac:grpSpMkLst>
        </pc:grpChg>
        <pc:grpChg chg="add del">
          <ac:chgData name="Lorraine GUENEE" userId="26ed6b3a-4fc4-4aaa-a870-1464ad4a2468" providerId="ADAL" clId="{597A272B-DBF3-4186-B0F6-A5558C1FA05F}" dt="2022-09-26T16:26:39.126" v="27" actId="478"/>
          <ac:grpSpMkLst>
            <pc:docMk/>
            <pc:sldMk cId="2248531747" sldId="327"/>
            <ac:grpSpMk id="73" creationId="{5CD7BC9D-B910-4953-BB66-6A0737BC0977}"/>
          </ac:grpSpMkLst>
        </pc:grpChg>
        <pc:grpChg chg="del">
          <ac:chgData name="Lorraine GUENEE" userId="26ed6b3a-4fc4-4aaa-a870-1464ad4a2468" providerId="ADAL" clId="{597A272B-DBF3-4186-B0F6-A5558C1FA05F}" dt="2022-09-26T16:26:25.417" v="24" actId="478"/>
          <ac:grpSpMkLst>
            <pc:docMk/>
            <pc:sldMk cId="2248531747" sldId="327"/>
            <ac:grpSpMk id="74" creationId="{2680BFF8-CB0A-41DD-B038-5F803D2821CA}"/>
          </ac:grpSpMkLst>
        </pc:grpChg>
        <pc:graphicFrameChg chg="add mod">
          <ac:chgData name="Lorraine GUENEE" userId="26ed6b3a-4fc4-4aaa-a870-1464ad4a2468" providerId="ADAL" clId="{597A272B-DBF3-4186-B0F6-A5558C1FA05F}" dt="2022-09-27T08:39:37.115" v="391"/>
          <ac:graphicFrameMkLst>
            <pc:docMk/>
            <pc:sldMk cId="2248531747" sldId="327"/>
            <ac:graphicFrameMk id="4" creationId="{6720B57F-77B3-45F3-A815-D3F25FF4EE42}"/>
          </ac:graphicFrameMkLst>
        </pc:graphicFrameChg>
        <pc:graphicFrameChg chg="add mod">
          <ac:chgData name="Lorraine GUENEE" userId="26ed6b3a-4fc4-4aaa-a870-1464ad4a2468" providerId="ADAL" clId="{597A272B-DBF3-4186-B0F6-A5558C1FA05F}" dt="2022-09-27T10:57:26.315" v="941" actId="1076"/>
          <ac:graphicFrameMkLst>
            <pc:docMk/>
            <pc:sldMk cId="2248531747" sldId="327"/>
            <ac:graphicFrameMk id="6" creationId="{814CD891-CEA0-4F17-9BD0-0D4E1DF0D40C}"/>
          </ac:graphicFrameMkLst>
        </pc:graphicFrameChg>
      </pc:sldChg>
      <pc:sldChg chg="delSp modSp mod modNotesTx">
        <pc:chgData name="Lorraine GUENEE" userId="26ed6b3a-4fc4-4aaa-a870-1464ad4a2468" providerId="ADAL" clId="{597A272B-DBF3-4186-B0F6-A5558C1FA05F}" dt="2022-09-29T15:14:18.602" v="2806" actId="1076"/>
        <pc:sldMkLst>
          <pc:docMk/>
          <pc:sldMk cId="278461921" sldId="330"/>
        </pc:sldMkLst>
        <pc:spChg chg="del mod">
          <ac:chgData name="Lorraine GUENEE" userId="26ed6b3a-4fc4-4aaa-a870-1464ad4a2468" providerId="ADAL" clId="{597A272B-DBF3-4186-B0F6-A5558C1FA05F}" dt="2022-09-29T15:14:06.932" v="2805" actId="478"/>
          <ac:spMkLst>
            <pc:docMk/>
            <pc:sldMk cId="278461921" sldId="330"/>
            <ac:spMk id="2" creationId="{1BE889A5-63FE-07AA-4FFA-6C99AD0B8FFB}"/>
          </ac:spMkLst>
        </pc:spChg>
        <pc:spChg chg="mod">
          <ac:chgData name="Lorraine GUENEE" userId="26ed6b3a-4fc4-4aaa-a870-1464ad4a2468" providerId="ADAL" clId="{597A272B-DBF3-4186-B0F6-A5558C1FA05F}" dt="2022-09-29T14:59:55.810" v="2772" actId="1076"/>
          <ac:spMkLst>
            <pc:docMk/>
            <pc:sldMk cId="278461921" sldId="330"/>
            <ac:spMk id="21" creationId="{4D9024DF-FE5C-4574-AE95-1EA5FFAF0931}"/>
          </ac:spMkLst>
        </pc:spChg>
        <pc:grpChg chg="mod">
          <ac:chgData name="Lorraine GUENEE" userId="26ed6b3a-4fc4-4aaa-a870-1464ad4a2468" providerId="ADAL" clId="{597A272B-DBF3-4186-B0F6-A5558C1FA05F}" dt="2022-09-29T15:14:18.602" v="2806" actId="1076"/>
          <ac:grpSpMkLst>
            <pc:docMk/>
            <pc:sldMk cId="278461921" sldId="330"/>
            <ac:grpSpMk id="4" creationId="{B568E8D5-A95E-407C-A88E-C2336059A479}"/>
          </ac:grpSpMkLst>
        </pc:grpChg>
      </pc:sldChg>
      <pc:sldChg chg="addSp delSp modSp mod modNotesTx">
        <pc:chgData name="Lorraine GUENEE" userId="26ed6b3a-4fc4-4aaa-a870-1464ad4a2468" providerId="ADAL" clId="{597A272B-DBF3-4186-B0F6-A5558C1FA05F}" dt="2022-09-29T15:27:27.754" v="2912" actId="20577"/>
        <pc:sldMkLst>
          <pc:docMk/>
          <pc:sldMk cId="867657854" sldId="331"/>
        </pc:sldMkLst>
        <pc:spChg chg="mod">
          <ac:chgData name="Lorraine GUENEE" userId="26ed6b3a-4fc4-4aaa-a870-1464ad4a2468" providerId="ADAL" clId="{597A272B-DBF3-4186-B0F6-A5558C1FA05F}" dt="2022-09-29T15:27:24.554" v="2908" actId="20577"/>
          <ac:spMkLst>
            <pc:docMk/>
            <pc:sldMk cId="867657854" sldId="331"/>
            <ac:spMk id="2" creationId="{369D4E68-175B-546E-AEF8-1D7A8B56F6CB}"/>
          </ac:spMkLst>
        </pc:spChg>
        <pc:spChg chg="mod">
          <ac:chgData name="Lorraine GUENEE" userId="26ed6b3a-4fc4-4aaa-a870-1464ad4a2468" providerId="ADAL" clId="{597A272B-DBF3-4186-B0F6-A5558C1FA05F}" dt="2022-09-29T15:15:38.525" v="2822" actId="20577"/>
          <ac:spMkLst>
            <pc:docMk/>
            <pc:sldMk cId="867657854" sldId="331"/>
            <ac:spMk id="4" creationId="{B8B72050-4F7A-41A1-1513-90B5A1D6EF56}"/>
          </ac:spMkLst>
        </pc:spChg>
        <pc:spChg chg="add mod">
          <ac:chgData name="Lorraine GUENEE" userId="26ed6b3a-4fc4-4aaa-a870-1464ad4a2468" providerId="ADAL" clId="{597A272B-DBF3-4186-B0F6-A5558C1FA05F}" dt="2022-09-29T13:36:52.036" v="1869" actId="20577"/>
          <ac:spMkLst>
            <pc:docMk/>
            <pc:sldMk cId="867657854" sldId="331"/>
            <ac:spMk id="5" creationId="{1B976D65-F075-C73D-8E05-FE3E292F5BA6}"/>
          </ac:spMkLst>
        </pc:spChg>
        <pc:spChg chg="mod">
          <ac:chgData name="Lorraine GUENEE" userId="26ed6b3a-4fc4-4aaa-a870-1464ad4a2468" providerId="ADAL" clId="{597A272B-DBF3-4186-B0F6-A5558C1FA05F}" dt="2022-09-29T13:38:40.507" v="1880" actId="207"/>
          <ac:spMkLst>
            <pc:docMk/>
            <pc:sldMk cId="867657854" sldId="331"/>
            <ac:spMk id="7" creationId="{7ABFFFC8-7423-48FA-AE19-D8E08202F476}"/>
          </ac:spMkLst>
        </pc:spChg>
        <pc:spChg chg="add del mod topLvl">
          <ac:chgData name="Lorraine GUENEE" userId="26ed6b3a-4fc4-4aaa-a870-1464ad4a2468" providerId="ADAL" clId="{597A272B-DBF3-4186-B0F6-A5558C1FA05F}" dt="2022-09-29T15:27:27.754" v="2912" actId="20577"/>
          <ac:spMkLst>
            <pc:docMk/>
            <pc:sldMk cId="867657854" sldId="331"/>
            <ac:spMk id="13" creationId="{F7BB5A84-0737-4731-A555-1E05EA801304}"/>
          </ac:spMkLst>
        </pc:spChg>
        <pc:spChg chg="del topLvl">
          <ac:chgData name="Lorraine GUENEE" userId="26ed6b3a-4fc4-4aaa-a870-1464ad4a2468" providerId="ADAL" clId="{597A272B-DBF3-4186-B0F6-A5558C1FA05F}" dt="2022-09-29T15:14:46.010" v="2811" actId="478"/>
          <ac:spMkLst>
            <pc:docMk/>
            <pc:sldMk cId="867657854" sldId="331"/>
            <ac:spMk id="32" creationId="{A6A39276-BF9A-4E6C-B679-6B09198F492A}"/>
          </ac:spMkLst>
        </pc:spChg>
        <pc:spChg chg="del mod">
          <ac:chgData name="Lorraine GUENEE" userId="26ed6b3a-4fc4-4aaa-a870-1464ad4a2468" providerId="ADAL" clId="{597A272B-DBF3-4186-B0F6-A5558C1FA05F}" dt="2022-09-29T15:14:50.448" v="2812" actId="478"/>
          <ac:spMkLst>
            <pc:docMk/>
            <pc:sldMk cId="867657854" sldId="331"/>
            <ac:spMk id="76" creationId="{1F47C8F9-6DD1-4D31-82D7-3D495F37B00D}"/>
          </ac:spMkLst>
        </pc:spChg>
        <pc:spChg chg="mod">
          <ac:chgData name="Lorraine GUENEE" userId="26ed6b3a-4fc4-4aaa-a870-1464ad4a2468" providerId="ADAL" clId="{597A272B-DBF3-4186-B0F6-A5558C1FA05F}" dt="2022-09-27T11:17:11.054" v="1301" actId="14100"/>
          <ac:spMkLst>
            <pc:docMk/>
            <pc:sldMk cId="867657854" sldId="331"/>
            <ac:spMk id="77" creationId="{DC05F7C5-91FB-4600-9560-8C3D16C1B876}"/>
          </ac:spMkLst>
        </pc:spChg>
        <pc:spChg chg="del topLvl">
          <ac:chgData name="Lorraine GUENEE" userId="26ed6b3a-4fc4-4aaa-a870-1464ad4a2468" providerId="ADAL" clId="{597A272B-DBF3-4186-B0F6-A5558C1FA05F}" dt="2022-09-29T15:14:52.496" v="2813" actId="478"/>
          <ac:spMkLst>
            <pc:docMk/>
            <pc:sldMk cId="867657854" sldId="331"/>
            <ac:spMk id="80" creationId="{8A511399-5562-4C7A-BB0F-E00809D5F508}"/>
          </ac:spMkLst>
        </pc:spChg>
        <pc:spChg chg="mod topLvl">
          <ac:chgData name="Lorraine GUENEE" userId="26ed6b3a-4fc4-4aaa-a870-1464ad4a2468" providerId="ADAL" clId="{597A272B-DBF3-4186-B0F6-A5558C1FA05F}" dt="2022-09-29T15:27:20.026" v="2904" actId="20577"/>
          <ac:spMkLst>
            <pc:docMk/>
            <pc:sldMk cId="867657854" sldId="331"/>
            <ac:spMk id="81" creationId="{D2AAD040-8473-40E8-81A1-126E60CE23F6}"/>
          </ac:spMkLst>
        </pc:spChg>
        <pc:grpChg chg="del mod">
          <ac:chgData name="Lorraine GUENEE" userId="26ed6b3a-4fc4-4aaa-a870-1464ad4a2468" providerId="ADAL" clId="{597A272B-DBF3-4186-B0F6-A5558C1FA05F}" dt="2022-09-29T15:14:46.010" v="2811" actId="478"/>
          <ac:grpSpMkLst>
            <pc:docMk/>
            <pc:sldMk cId="867657854" sldId="331"/>
            <ac:grpSpMk id="71" creationId="{439F5E46-743B-481A-87EB-6CBF0AC91901}"/>
          </ac:grpSpMkLst>
        </pc:grpChg>
        <pc:grpChg chg="mod">
          <ac:chgData name="Lorraine GUENEE" userId="26ed6b3a-4fc4-4aaa-a870-1464ad4a2468" providerId="ADAL" clId="{597A272B-DBF3-4186-B0F6-A5558C1FA05F}" dt="2022-09-27T11:17:56.333" v="1312" actId="1076"/>
          <ac:grpSpMkLst>
            <pc:docMk/>
            <pc:sldMk cId="867657854" sldId="331"/>
            <ac:grpSpMk id="75" creationId="{65CAA037-3CF2-4836-A1C0-18DFF2553762}"/>
          </ac:grpSpMkLst>
        </pc:grpChg>
        <pc:grpChg chg="del mod">
          <ac:chgData name="Lorraine GUENEE" userId="26ed6b3a-4fc4-4aaa-a870-1464ad4a2468" providerId="ADAL" clId="{597A272B-DBF3-4186-B0F6-A5558C1FA05F}" dt="2022-09-29T15:14:52.496" v="2813" actId="478"/>
          <ac:grpSpMkLst>
            <pc:docMk/>
            <pc:sldMk cId="867657854" sldId="331"/>
            <ac:grpSpMk id="79" creationId="{768D0BB2-88F5-4716-A735-6794DC5DE9E8}"/>
          </ac:grpSpMkLst>
        </pc:grpChg>
        <pc:picChg chg="del">
          <ac:chgData name="Lorraine GUENEE" userId="26ed6b3a-4fc4-4aaa-a870-1464ad4a2468" providerId="ADAL" clId="{597A272B-DBF3-4186-B0F6-A5558C1FA05F}" dt="2022-09-26T16:29:13.558" v="47" actId="478"/>
          <ac:picMkLst>
            <pc:docMk/>
            <pc:sldMk cId="867657854" sldId="331"/>
            <ac:picMk id="9" creationId="{A8C3CFB4-7B86-45C7-A7FE-CB1584D51C93}"/>
          </ac:picMkLst>
        </pc:picChg>
        <pc:picChg chg="del">
          <ac:chgData name="Lorraine GUENEE" userId="26ed6b3a-4fc4-4aaa-a870-1464ad4a2468" providerId="ADAL" clId="{597A272B-DBF3-4186-B0F6-A5558C1FA05F}" dt="2022-09-26T16:29:20.700" v="49" actId="478"/>
          <ac:picMkLst>
            <pc:docMk/>
            <pc:sldMk cId="867657854" sldId="331"/>
            <ac:picMk id="78" creationId="{FF360D5C-78AB-4962-8254-F37AF1F9EF24}"/>
          </ac:picMkLst>
        </pc:picChg>
        <pc:picChg chg="del">
          <ac:chgData name="Lorraine GUENEE" userId="26ed6b3a-4fc4-4aaa-a870-1464ad4a2468" providerId="ADAL" clId="{597A272B-DBF3-4186-B0F6-A5558C1FA05F}" dt="2022-09-26T16:29:16.418" v="48" actId="478"/>
          <ac:picMkLst>
            <pc:docMk/>
            <pc:sldMk cId="867657854" sldId="331"/>
            <ac:picMk id="82" creationId="{247733D9-8937-46C4-B9EE-CBB55AD5A9B8}"/>
          </ac:picMkLst>
        </pc:picChg>
      </pc:sldChg>
      <pc:sldChg chg="modSp del mod">
        <pc:chgData name="Lorraine GUENEE" userId="26ed6b3a-4fc4-4aaa-a870-1464ad4a2468" providerId="ADAL" clId="{597A272B-DBF3-4186-B0F6-A5558C1FA05F}" dt="2022-09-27T11:25:02.745" v="1606" actId="2696"/>
        <pc:sldMkLst>
          <pc:docMk/>
          <pc:sldMk cId="880539397" sldId="346"/>
        </pc:sldMkLst>
        <pc:spChg chg="mod">
          <ac:chgData name="Lorraine GUENEE" userId="26ed6b3a-4fc4-4aaa-a870-1464ad4a2468" providerId="ADAL" clId="{597A272B-DBF3-4186-B0F6-A5558C1FA05F}" dt="2022-09-27T11:24:54.400" v="1605" actId="20577"/>
          <ac:spMkLst>
            <pc:docMk/>
            <pc:sldMk cId="880539397" sldId="346"/>
            <ac:spMk id="2" creationId="{BA585E12-66E8-1155-3B26-5CD8DB37C38C}"/>
          </ac:spMkLst>
        </pc:spChg>
        <pc:spChg chg="mod">
          <ac:chgData name="Lorraine GUENEE" userId="26ed6b3a-4fc4-4aaa-a870-1464ad4a2468" providerId="ADAL" clId="{597A272B-DBF3-4186-B0F6-A5558C1FA05F}" dt="2022-09-27T11:24:22.041" v="1579" actId="20577"/>
          <ac:spMkLst>
            <pc:docMk/>
            <pc:sldMk cId="880539397" sldId="346"/>
            <ac:spMk id="6" creationId="{1B6FC983-A1BD-49F1-9213-0FE3C7C81D88}"/>
          </ac:spMkLst>
        </pc:spChg>
      </pc:sldChg>
      <pc:sldChg chg="modSp mod">
        <pc:chgData name="Lorraine GUENEE" userId="26ed6b3a-4fc4-4aaa-a870-1464ad4a2468" providerId="ADAL" clId="{597A272B-DBF3-4186-B0F6-A5558C1FA05F}" dt="2022-09-29T16:20:28.729" v="3096" actId="20577"/>
        <pc:sldMkLst>
          <pc:docMk/>
          <pc:sldMk cId="1348017171" sldId="347"/>
        </pc:sldMkLst>
        <pc:spChg chg="mod">
          <ac:chgData name="Lorraine GUENEE" userId="26ed6b3a-4fc4-4aaa-a870-1464ad4a2468" providerId="ADAL" clId="{597A272B-DBF3-4186-B0F6-A5558C1FA05F}" dt="2022-09-29T16:20:28.729" v="3096" actId="20577"/>
          <ac:spMkLst>
            <pc:docMk/>
            <pc:sldMk cId="1348017171" sldId="347"/>
            <ac:spMk id="16" creationId="{9B7FD5A5-2128-4700-9DBB-8611FF06274E}"/>
          </ac:spMkLst>
        </pc:spChg>
        <pc:spChg chg="mod">
          <ac:chgData name="Lorraine GUENEE" userId="26ed6b3a-4fc4-4aaa-a870-1464ad4a2468" providerId="ADAL" clId="{597A272B-DBF3-4186-B0F6-A5558C1FA05F}" dt="2022-09-29T16:20:23.637" v="3094"/>
          <ac:spMkLst>
            <pc:docMk/>
            <pc:sldMk cId="1348017171" sldId="347"/>
            <ac:spMk id="27" creationId="{ECF2F3E4-1BB7-4204-99A2-1D145835496E}"/>
          </ac:spMkLst>
        </pc:spChg>
      </pc:sldChg>
      <pc:sldChg chg="modSp mod">
        <pc:chgData name="Lorraine GUENEE" userId="26ed6b3a-4fc4-4aaa-a870-1464ad4a2468" providerId="ADAL" clId="{597A272B-DBF3-4186-B0F6-A5558C1FA05F}" dt="2022-09-29T16:20:04.742" v="3090" actId="113"/>
        <pc:sldMkLst>
          <pc:docMk/>
          <pc:sldMk cId="1551589185" sldId="348"/>
        </pc:sldMkLst>
        <pc:spChg chg="mod">
          <ac:chgData name="Lorraine GUENEE" userId="26ed6b3a-4fc4-4aaa-a870-1464ad4a2468" providerId="ADAL" clId="{597A272B-DBF3-4186-B0F6-A5558C1FA05F}" dt="2022-09-29T15:55:44.922" v="3087" actId="255"/>
          <ac:spMkLst>
            <pc:docMk/>
            <pc:sldMk cId="1551589185" sldId="348"/>
            <ac:spMk id="2" creationId="{99E0DAF5-8EAC-4457-C2D2-5FE89B26ADD0}"/>
          </ac:spMkLst>
        </pc:spChg>
        <pc:spChg chg="mod">
          <ac:chgData name="Lorraine GUENEE" userId="26ed6b3a-4fc4-4aaa-a870-1464ad4a2468" providerId="ADAL" clId="{597A272B-DBF3-4186-B0F6-A5558C1FA05F}" dt="2022-09-29T13:48:59.756" v="1985" actId="255"/>
          <ac:spMkLst>
            <pc:docMk/>
            <pc:sldMk cId="1551589185" sldId="348"/>
            <ac:spMk id="4" creationId="{706E0C63-BDE5-428E-8EB6-C4B708DC6C7D}"/>
          </ac:spMkLst>
        </pc:spChg>
        <pc:spChg chg="mod">
          <ac:chgData name="Lorraine GUENEE" userId="26ed6b3a-4fc4-4aaa-a870-1464ad4a2468" providerId="ADAL" clId="{597A272B-DBF3-4186-B0F6-A5558C1FA05F}" dt="2022-09-29T16:20:04.742" v="3090" actId="113"/>
          <ac:spMkLst>
            <pc:docMk/>
            <pc:sldMk cId="1551589185" sldId="348"/>
            <ac:spMk id="7" creationId="{C8D6916D-A11D-408A-A24F-91CA7FDF7902}"/>
          </ac:spMkLst>
        </pc:spChg>
      </pc:sldChg>
      <pc:sldChg chg="modSp mod">
        <pc:chgData name="Lorraine GUENEE" userId="26ed6b3a-4fc4-4aaa-a870-1464ad4a2468" providerId="ADAL" clId="{597A272B-DBF3-4186-B0F6-A5558C1FA05F}" dt="2022-09-29T13:51:41.468" v="1990" actId="1076"/>
        <pc:sldMkLst>
          <pc:docMk/>
          <pc:sldMk cId="2924287781" sldId="349"/>
        </pc:sldMkLst>
        <pc:spChg chg="mod">
          <ac:chgData name="Lorraine GUENEE" userId="26ed6b3a-4fc4-4aaa-a870-1464ad4a2468" providerId="ADAL" clId="{597A272B-DBF3-4186-B0F6-A5558C1FA05F}" dt="2022-09-27T11:22:46.230" v="1539" actId="207"/>
          <ac:spMkLst>
            <pc:docMk/>
            <pc:sldMk cId="2924287781" sldId="349"/>
            <ac:spMk id="6" creationId="{81D4270F-85E9-463C-96C0-891F4FC5D7C0}"/>
          </ac:spMkLst>
        </pc:spChg>
        <pc:grpChg chg="mod">
          <ac:chgData name="Lorraine GUENEE" userId="26ed6b3a-4fc4-4aaa-a870-1464ad4a2468" providerId="ADAL" clId="{597A272B-DBF3-4186-B0F6-A5558C1FA05F}" dt="2022-09-29T13:51:41.468" v="1990" actId="1076"/>
          <ac:grpSpMkLst>
            <pc:docMk/>
            <pc:sldMk cId="2924287781" sldId="349"/>
            <ac:grpSpMk id="20" creationId="{B9709261-E49E-401E-A3E2-4A3BF0553C28}"/>
          </ac:grpSpMkLst>
        </pc:grpChg>
        <pc:picChg chg="mod">
          <ac:chgData name="Lorraine GUENEE" userId="26ed6b3a-4fc4-4aaa-a870-1464ad4a2468" providerId="ADAL" clId="{597A272B-DBF3-4186-B0F6-A5558C1FA05F}" dt="2022-09-29T13:51:34.018" v="1988" actId="1076"/>
          <ac:picMkLst>
            <pc:docMk/>
            <pc:sldMk cId="2924287781" sldId="349"/>
            <ac:picMk id="11" creationId="{B9B8F9DD-8C2C-4E99-9CE0-81F744722C13}"/>
          </ac:picMkLst>
        </pc:picChg>
      </pc:sldChg>
      <pc:sldChg chg="delSp modSp mod">
        <pc:chgData name="Lorraine GUENEE" userId="26ed6b3a-4fc4-4aaa-a870-1464ad4a2468" providerId="ADAL" clId="{597A272B-DBF3-4186-B0F6-A5558C1FA05F}" dt="2022-09-29T15:55:55.554" v="3088" actId="1076"/>
        <pc:sldMkLst>
          <pc:docMk/>
          <pc:sldMk cId="2785697603" sldId="350"/>
        </pc:sldMkLst>
        <pc:spChg chg="mod">
          <ac:chgData name="Lorraine GUENEE" userId="26ed6b3a-4fc4-4aaa-a870-1464ad4a2468" providerId="ADAL" clId="{597A272B-DBF3-4186-B0F6-A5558C1FA05F}" dt="2022-09-29T15:17:40.951" v="2847" actId="20577"/>
          <ac:spMkLst>
            <pc:docMk/>
            <pc:sldMk cId="2785697603" sldId="350"/>
            <ac:spMk id="2" creationId="{754112F4-7C02-49A9-88F8-927864453229}"/>
          </ac:spMkLst>
        </pc:spChg>
        <pc:spChg chg="mod">
          <ac:chgData name="Lorraine GUENEE" userId="26ed6b3a-4fc4-4aaa-a870-1464ad4a2468" providerId="ADAL" clId="{597A272B-DBF3-4186-B0F6-A5558C1FA05F}" dt="2022-09-29T15:55:55.554" v="3088" actId="1076"/>
          <ac:spMkLst>
            <pc:docMk/>
            <pc:sldMk cId="2785697603" sldId="350"/>
            <ac:spMk id="8" creationId="{995E839E-CFD1-4EF9-85BA-6CDC88464D95}"/>
          </ac:spMkLst>
        </pc:spChg>
        <pc:spChg chg="mod">
          <ac:chgData name="Lorraine GUENEE" userId="26ed6b3a-4fc4-4aaa-a870-1464ad4a2468" providerId="ADAL" clId="{597A272B-DBF3-4186-B0F6-A5558C1FA05F}" dt="2022-09-29T15:54:48.080" v="3084" actId="14100"/>
          <ac:spMkLst>
            <pc:docMk/>
            <pc:sldMk cId="2785697603" sldId="350"/>
            <ac:spMk id="17" creationId="{AD67BCF7-496B-4BC7-8413-F9413C4F7E6F}"/>
          </ac:spMkLst>
        </pc:spChg>
        <pc:grpChg chg="del">
          <ac:chgData name="Lorraine GUENEE" userId="26ed6b3a-4fc4-4aaa-a870-1464ad4a2468" providerId="ADAL" clId="{597A272B-DBF3-4186-B0F6-A5558C1FA05F}" dt="2022-09-29T15:17:37.048" v="2844" actId="478"/>
          <ac:grpSpMkLst>
            <pc:docMk/>
            <pc:sldMk cId="2785697603" sldId="350"/>
            <ac:grpSpMk id="4" creationId="{04785D0F-AD54-4F86-9182-2DC2170AE1EF}"/>
          </ac:grpSpMkLst>
        </pc:grpChg>
      </pc:sldChg>
      <pc:sldChg chg="modSp mod">
        <pc:chgData name="Lorraine GUENEE" userId="26ed6b3a-4fc4-4aaa-a870-1464ad4a2468" providerId="ADAL" clId="{597A272B-DBF3-4186-B0F6-A5558C1FA05F}" dt="2022-09-29T15:29:11.052" v="2955" actId="20577"/>
        <pc:sldMkLst>
          <pc:docMk/>
          <pc:sldMk cId="2334111260" sldId="351"/>
        </pc:sldMkLst>
        <pc:spChg chg="mod">
          <ac:chgData name="Lorraine GUENEE" userId="26ed6b3a-4fc4-4aaa-a870-1464ad4a2468" providerId="ADAL" clId="{597A272B-DBF3-4186-B0F6-A5558C1FA05F}" dt="2022-09-29T13:56:29.360" v="2093" actId="20577"/>
          <ac:spMkLst>
            <pc:docMk/>
            <pc:sldMk cId="2334111260" sldId="351"/>
            <ac:spMk id="4" creationId="{D9A9A337-DCBE-451A-837D-31A159B04A50}"/>
          </ac:spMkLst>
        </pc:spChg>
        <pc:spChg chg="mod">
          <ac:chgData name="Lorraine GUENEE" userId="26ed6b3a-4fc4-4aaa-a870-1464ad4a2468" providerId="ADAL" clId="{597A272B-DBF3-4186-B0F6-A5558C1FA05F}" dt="2022-09-29T15:29:11.052" v="2955" actId="20577"/>
          <ac:spMkLst>
            <pc:docMk/>
            <pc:sldMk cId="2334111260" sldId="351"/>
            <ac:spMk id="5" creationId="{6779E5D3-DF7B-4EB0-ACF6-A3E7C965E94D}"/>
          </ac:spMkLst>
        </pc:spChg>
      </pc:sldChg>
      <pc:sldChg chg="modSp mod">
        <pc:chgData name="Lorraine GUENEE" userId="26ed6b3a-4fc4-4aaa-a870-1464ad4a2468" providerId="ADAL" clId="{597A272B-DBF3-4186-B0F6-A5558C1FA05F}" dt="2022-09-29T15:42:49.293" v="3063" actId="1076"/>
        <pc:sldMkLst>
          <pc:docMk/>
          <pc:sldMk cId="3350255392" sldId="352"/>
        </pc:sldMkLst>
        <pc:spChg chg="mod">
          <ac:chgData name="Lorraine GUENEE" userId="26ed6b3a-4fc4-4aaa-a870-1464ad4a2468" providerId="ADAL" clId="{597A272B-DBF3-4186-B0F6-A5558C1FA05F}" dt="2022-09-29T15:42:38.680" v="3061" actId="1076"/>
          <ac:spMkLst>
            <pc:docMk/>
            <pc:sldMk cId="3350255392" sldId="352"/>
            <ac:spMk id="5" creationId="{6779E5D3-DF7B-4EB0-ACF6-A3E7C965E94D}"/>
          </ac:spMkLst>
        </pc:spChg>
        <pc:spChg chg="mod">
          <ac:chgData name="Lorraine GUENEE" userId="26ed6b3a-4fc4-4aaa-a870-1464ad4a2468" providerId="ADAL" clId="{597A272B-DBF3-4186-B0F6-A5558C1FA05F}" dt="2022-09-29T15:42:49.293" v="3063" actId="1076"/>
          <ac:spMkLst>
            <pc:docMk/>
            <pc:sldMk cId="3350255392" sldId="352"/>
            <ac:spMk id="7" creationId="{5CF8BDEE-85B7-3ED3-F074-F31374CCE7A0}"/>
          </ac:spMkLst>
        </pc:spChg>
        <pc:spChg chg="mod">
          <ac:chgData name="Lorraine GUENEE" userId="26ed6b3a-4fc4-4aaa-a870-1464ad4a2468" providerId="ADAL" clId="{597A272B-DBF3-4186-B0F6-A5558C1FA05F}" dt="2022-09-29T15:42:45.396" v="3062" actId="1076"/>
          <ac:spMkLst>
            <pc:docMk/>
            <pc:sldMk cId="3350255392" sldId="352"/>
            <ac:spMk id="9" creationId="{9EBD576C-2327-4ED5-900F-7163E5BD2B16}"/>
          </ac:spMkLst>
        </pc:spChg>
        <pc:graphicFrameChg chg="mod">
          <ac:chgData name="Lorraine GUENEE" userId="26ed6b3a-4fc4-4aaa-a870-1464ad4a2468" providerId="ADAL" clId="{597A272B-DBF3-4186-B0F6-A5558C1FA05F}" dt="2022-09-29T15:42:36.271" v="3060" actId="1076"/>
          <ac:graphicFrameMkLst>
            <pc:docMk/>
            <pc:sldMk cId="3350255392" sldId="352"/>
            <ac:graphicFrameMk id="2" creationId="{8036D019-123D-C295-73F1-5DE729C2269C}"/>
          </ac:graphicFrameMkLst>
        </pc:graphicFrameChg>
      </pc:sldChg>
      <pc:sldChg chg="modSp mod">
        <pc:chgData name="Lorraine GUENEE" userId="26ed6b3a-4fc4-4aaa-a870-1464ad4a2468" providerId="ADAL" clId="{597A272B-DBF3-4186-B0F6-A5558C1FA05F}" dt="2022-09-29T15:22:42.057" v="2882" actId="1076"/>
        <pc:sldMkLst>
          <pc:docMk/>
          <pc:sldMk cId="2766464288" sldId="353"/>
        </pc:sldMkLst>
        <pc:spChg chg="mod">
          <ac:chgData name="Lorraine GUENEE" userId="26ed6b3a-4fc4-4aaa-a870-1464ad4a2468" providerId="ADAL" clId="{597A272B-DBF3-4186-B0F6-A5558C1FA05F}" dt="2022-09-29T15:22:42.057" v="2882" actId="1076"/>
          <ac:spMkLst>
            <pc:docMk/>
            <pc:sldMk cId="2766464288" sldId="353"/>
            <ac:spMk id="8" creationId="{EF0EF8CD-CF38-D00A-FEF4-A5E529AE50A0}"/>
          </ac:spMkLst>
        </pc:spChg>
      </pc:sldChg>
      <pc:sldChg chg="del">
        <pc:chgData name="Lorraine GUENEE" userId="26ed6b3a-4fc4-4aaa-a870-1464ad4a2468" providerId="ADAL" clId="{597A272B-DBF3-4186-B0F6-A5558C1FA05F}" dt="2022-09-29T13:58:22.063" v="2145" actId="2696"/>
        <pc:sldMkLst>
          <pc:docMk/>
          <pc:sldMk cId="1157962812" sldId="354"/>
        </pc:sldMkLst>
      </pc:sldChg>
      <pc:sldChg chg="modSp mod ord">
        <pc:chgData name="Lorraine GUENEE" userId="26ed6b3a-4fc4-4aaa-a870-1464ad4a2468" providerId="ADAL" clId="{597A272B-DBF3-4186-B0F6-A5558C1FA05F}" dt="2022-09-29T15:29:57.272" v="2983" actId="5793"/>
        <pc:sldMkLst>
          <pc:docMk/>
          <pc:sldMk cId="2303688011" sldId="356"/>
        </pc:sldMkLst>
        <pc:spChg chg="mod">
          <ac:chgData name="Lorraine GUENEE" userId="26ed6b3a-4fc4-4aaa-a870-1464ad4a2468" providerId="ADAL" clId="{597A272B-DBF3-4186-B0F6-A5558C1FA05F}" dt="2022-09-29T15:29:57.272" v="2983" actId="5793"/>
          <ac:spMkLst>
            <pc:docMk/>
            <pc:sldMk cId="2303688011" sldId="356"/>
            <ac:spMk id="2" creationId="{37D90C59-A9E7-4A35-8106-D23DB9F35339}"/>
          </ac:spMkLst>
        </pc:spChg>
        <pc:spChg chg="mod">
          <ac:chgData name="Lorraine GUENEE" userId="26ed6b3a-4fc4-4aaa-a870-1464ad4a2468" providerId="ADAL" clId="{597A272B-DBF3-4186-B0F6-A5558C1FA05F}" dt="2022-09-29T14:34:50.937" v="2471" actId="20577"/>
          <ac:spMkLst>
            <pc:docMk/>
            <pc:sldMk cId="2303688011" sldId="356"/>
            <ac:spMk id="5" creationId="{F00EBA7D-DB2C-4A67-92CF-3E7F58CABA19}"/>
          </ac:spMkLst>
        </pc:spChg>
      </pc:sldChg>
      <pc:sldChg chg="modSp del mod">
        <pc:chgData name="Lorraine GUENEE" userId="26ed6b3a-4fc4-4aaa-a870-1464ad4a2468" providerId="ADAL" clId="{597A272B-DBF3-4186-B0F6-A5558C1FA05F}" dt="2022-09-29T14:30:45.951" v="2408" actId="2696"/>
        <pc:sldMkLst>
          <pc:docMk/>
          <pc:sldMk cId="2951236934" sldId="357"/>
        </pc:sldMkLst>
        <pc:spChg chg="mod">
          <ac:chgData name="Lorraine GUENEE" userId="26ed6b3a-4fc4-4aaa-a870-1464ad4a2468" providerId="ADAL" clId="{597A272B-DBF3-4186-B0F6-A5558C1FA05F}" dt="2022-09-29T14:27:16.001" v="2326" actId="20577"/>
          <ac:spMkLst>
            <pc:docMk/>
            <pc:sldMk cId="2951236934" sldId="357"/>
            <ac:spMk id="2" creationId="{1B037EAD-EFC4-4BED-A227-7949D3D3807A}"/>
          </ac:spMkLst>
        </pc:spChg>
      </pc:sldChg>
      <pc:sldChg chg="delSp modSp mod modNotesTx">
        <pc:chgData name="Lorraine GUENEE" userId="26ed6b3a-4fc4-4aaa-a870-1464ad4a2468" providerId="ADAL" clId="{597A272B-DBF3-4186-B0F6-A5558C1FA05F}" dt="2022-09-29T15:33:40.907" v="3052" actId="14100"/>
        <pc:sldMkLst>
          <pc:docMk/>
          <pc:sldMk cId="2463703416" sldId="358"/>
        </pc:sldMkLst>
        <pc:spChg chg="mod">
          <ac:chgData name="Lorraine GUENEE" userId="26ed6b3a-4fc4-4aaa-a870-1464ad4a2468" providerId="ADAL" clId="{597A272B-DBF3-4186-B0F6-A5558C1FA05F}" dt="2022-09-29T15:33:40.907" v="3052" actId="14100"/>
          <ac:spMkLst>
            <pc:docMk/>
            <pc:sldMk cId="2463703416" sldId="358"/>
            <ac:spMk id="2" creationId="{8C116AFE-63C3-4895-9529-170CAF707876}"/>
          </ac:spMkLst>
        </pc:spChg>
        <pc:spChg chg="mod">
          <ac:chgData name="Lorraine GUENEE" userId="26ed6b3a-4fc4-4aaa-a870-1464ad4a2468" providerId="ADAL" clId="{597A272B-DBF3-4186-B0F6-A5558C1FA05F}" dt="2022-09-29T14:54:57.475" v="2771" actId="14100"/>
          <ac:spMkLst>
            <pc:docMk/>
            <pc:sldMk cId="2463703416" sldId="358"/>
            <ac:spMk id="3" creationId="{A810FF12-E084-4E62-B862-0A3CD2A4CFB9}"/>
          </ac:spMkLst>
        </pc:spChg>
        <pc:spChg chg="del mod">
          <ac:chgData name="Lorraine GUENEE" userId="26ed6b3a-4fc4-4aaa-a870-1464ad4a2468" providerId="ADAL" clId="{597A272B-DBF3-4186-B0F6-A5558C1FA05F}" dt="2022-09-29T15:31:52.779" v="3025" actId="478"/>
          <ac:spMkLst>
            <pc:docMk/>
            <pc:sldMk cId="2463703416" sldId="358"/>
            <ac:spMk id="7" creationId="{686385D4-281A-43D4-8342-D47E23868FF3}"/>
          </ac:spMkLst>
        </pc:spChg>
        <pc:spChg chg="del mod">
          <ac:chgData name="Lorraine GUENEE" userId="26ed6b3a-4fc4-4aaa-a870-1464ad4a2468" providerId="ADAL" clId="{597A272B-DBF3-4186-B0F6-A5558C1FA05F}" dt="2022-09-29T15:32:26.998" v="3040" actId="478"/>
          <ac:spMkLst>
            <pc:docMk/>
            <pc:sldMk cId="2463703416" sldId="358"/>
            <ac:spMk id="8" creationId="{55936C11-15FA-405C-BABD-9CA76EEA2CC6}"/>
          </ac:spMkLst>
        </pc:spChg>
        <pc:picChg chg="del">
          <ac:chgData name="Lorraine GUENEE" userId="26ed6b3a-4fc4-4aaa-a870-1464ad4a2468" providerId="ADAL" clId="{597A272B-DBF3-4186-B0F6-A5558C1FA05F}" dt="2022-09-29T14:40:10.670" v="2572" actId="478"/>
          <ac:picMkLst>
            <pc:docMk/>
            <pc:sldMk cId="2463703416" sldId="358"/>
            <ac:picMk id="5" creationId="{71D5FE1E-8376-4A66-A3FC-4811368558F1}"/>
          </ac:picMkLst>
        </pc:picChg>
      </pc:sldChg>
      <pc:sldChg chg="delSp modSp mod">
        <pc:chgData name="Lorraine GUENEE" userId="26ed6b3a-4fc4-4aaa-a870-1464ad4a2468" providerId="ADAL" clId="{597A272B-DBF3-4186-B0F6-A5558C1FA05F}" dt="2022-09-29T15:31:18.838" v="3018" actId="20577"/>
        <pc:sldMkLst>
          <pc:docMk/>
          <pc:sldMk cId="973125813" sldId="359"/>
        </pc:sldMkLst>
        <pc:spChg chg="mod">
          <ac:chgData name="Lorraine GUENEE" userId="26ed6b3a-4fc4-4aaa-a870-1464ad4a2468" providerId="ADAL" clId="{597A272B-DBF3-4186-B0F6-A5558C1FA05F}" dt="2022-09-29T15:31:18.838" v="3018" actId="20577"/>
          <ac:spMkLst>
            <pc:docMk/>
            <pc:sldMk cId="973125813" sldId="359"/>
            <ac:spMk id="2" creationId="{51F56A66-A612-408C-888B-D66F5B291778}"/>
          </ac:spMkLst>
        </pc:spChg>
        <pc:spChg chg="mod">
          <ac:chgData name="Lorraine GUENEE" userId="26ed6b3a-4fc4-4aaa-a870-1464ad4a2468" providerId="ADAL" clId="{597A272B-DBF3-4186-B0F6-A5558C1FA05F}" dt="2022-09-29T14:38:15.027" v="2567" actId="1076"/>
          <ac:spMkLst>
            <pc:docMk/>
            <pc:sldMk cId="973125813" sldId="359"/>
            <ac:spMk id="3" creationId="{3FB748AF-75A2-4FD0-BCD5-6C037532D8BB}"/>
          </ac:spMkLst>
        </pc:spChg>
        <pc:spChg chg="del mod topLvl">
          <ac:chgData name="Lorraine GUENEE" userId="26ed6b3a-4fc4-4aaa-a870-1464ad4a2468" providerId="ADAL" clId="{597A272B-DBF3-4186-B0F6-A5558C1FA05F}" dt="2022-09-29T14:32:22.188" v="2412" actId="478"/>
          <ac:spMkLst>
            <pc:docMk/>
            <pc:sldMk cId="973125813" sldId="359"/>
            <ac:spMk id="7" creationId="{12B69909-AB7B-4739-B0D2-DBF799DCEEA9}"/>
          </ac:spMkLst>
        </pc:spChg>
        <pc:grpChg chg="del topLvl">
          <ac:chgData name="Lorraine GUENEE" userId="26ed6b3a-4fc4-4aaa-a870-1464ad4a2468" providerId="ADAL" clId="{597A272B-DBF3-4186-B0F6-A5558C1FA05F}" dt="2022-09-29T14:32:22.188" v="2412" actId="478"/>
          <ac:grpSpMkLst>
            <pc:docMk/>
            <pc:sldMk cId="973125813" sldId="359"/>
            <ac:grpSpMk id="5" creationId="{6BCA29E6-5DEB-4419-8267-644D1450C6B5}"/>
          </ac:grpSpMkLst>
        </pc:grpChg>
        <pc:grpChg chg="del topLvl">
          <ac:chgData name="Lorraine GUENEE" userId="26ed6b3a-4fc4-4aaa-a870-1464ad4a2468" providerId="ADAL" clId="{597A272B-DBF3-4186-B0F6-A5558C1FA05F}" dt="2022-09-29T14:32:40.880" v="2417" actId="478"/>
          <ac:grpSpMkLst>
            <pc:docMk/>
            <pc:sldMk cId="973125813" sldId="359"/>
            <ac:grpSpMk id="6" creationId="{9F1208EB-9E3C-41BF-8065-C0922B7CCD77}"/>
          </ac:grpSpMkLst>
        </pc:grpChg>
        <pc:grpChg chg="del">
          <ac:chgData name="Lorraine GUENEE" userId="26ed6b3a-4fc4-4aaa-a870-1464ad4a2468" providerId="ADAL" clId="{597A272B-DBF3-4186-B0F6-A5558C1FA05F}" dt="2022-09-26T16:38:48.365" v="54" actId="478"/>
          <ac:grpSpMkLst>
            <pc:docMk/>
            <pc:sldMk cId="973125813" sldId="359"/>
            <ac:grpSpMk id="17" creationId="{7F0A5400-DFC6-4F16-8EF8-958065269EF5}"/>
          </ac:grpSpMkLst>
        </pc:grpChg>
        <pc:grpChg chg="del">
          <ac:chgData name="Lorraine GUENEE" userId="26ed6b3a-4fc4-4aaa-a870-1464ad4a2468" providerId="ADAL" clId="{597A272B-DBF3-4186-B0F6-A5558C1FA05F}" dt="2022-09-26T16:38:48.365" v="54" actId="478"/>
          <ac:grpSpMkLst>
            <pc:docMk/>
            <pc:sldMk cId="973125813" sldId="359"/>
            <ac:grpSpMk id="22" creationId="{86368748-971E-4C02-9558-7982E42167A8}"/>
          </ac:grpSpMkLst>
        </pc:grpChg>
        <pc:picChg chg="del">
          <ac:chgData name="Lorraine GUENEE" userId="26ed6b3a-4fc4-4aaa-a870-1464ad4a2468" providerId="ADAL" clId="{597A272B-DBF3-4186-B0F6-A5558C1FA05F}" dt="2022-09-26T16:38:48.365" v="54" actId="478"/>
          <ac:picMkLst>
            <pc:docMk/>
            <pc:sldMk cId="973125813" sldId="359"/>
            <ac:picMk id="18" creationId="{F901F8E0-082F-467A-8F9A-4F60C284D4AE}"/>
          </ac:picMkLst>
        </pc:picChg>
        <pc:picChg chg="del">
          <ac:chgData name="Lorraine GUENEE" userId="26ed6b3a-4fc4-4aaa-a870-1464ad4a2468" providerId="ADAL" clId="{597A272B-DBF3-4186-B0F6-A5558C1FA05F}" dt="2022-09-26T16:38:48.365" v="54" actId="478"/>
          <ac:picMkLst>
            <pc:docMk/>
            <pc:sldMk cId="973125813" sldId="359"/>
            <ac:picMk id="19" creationId="{62CB768C-21F0-48A0-9963-DFF23C0A3F8E}"/>
          </ac:picMkLst>
        </pc:picChg>
        <pc:picChg chg="del topLvl">
          <ac:chgData name="Lorraine GUENEE" userId="26ed6b3a-4fc4-4aaa-a870-1464ad4a2468" providerId="ADAL" clId="{597A272B-DBF3-4186-B0F6-A5558C1FA05F}" dt="2022-09-26T16:38:48.365" v="54" actId="478"/>
          <ac:picMkLst>
            <pc:docMk/>
            <pc:sldMk cId="973125813" sldId="359"/>
            <ac:picMk id="20" creationId="{5B177D41-E50B-4E80-A51F-88B2A5548D4F}"/>
          </ac:picMkLst>
        </pc:picChg>
        <pc:picChg chg="del">
          <ac:chgData name="Lorraine GUENEE" userId="26ed6b3a-4fc4-4aaa-a870-1464ad4a2468" providerId="ADAL" clId="{597A272B-DBF3-4186-B0F6-A5558C1FA05F}" dt="2022-09-26T16:38:48.365" v="54" actId="478"/>
          <ac:picMkLst>
            <pc:docMk/>
            <pc:sldMk cId="973125813" sldId="359"/>
            <ac:picMk id="21" creationId="{3E509AFB-5073-4786-8E1B-AFFF89B80F98}"/>
          </ac:picMkLst>
        </pc:picChg>
      </pc:sldChg>
      <pc:sldChg chg="del">
        <pc:chgData name="Lorraine GUENEE" userId="26ed6b3a-4fc4-4aaa-a870-1464ad4a2468" providerId="ADAL" clId="{597A272B-DBF3-4186-B0F6-A5558C1FA05F}" dt="2022-09-29T13:55:42.424" v="2009" actId="2696"/>
        <pc:sldMkLst>
          <pc:docMk/>
          <pc:sldMk cId="2794165577" sldId="361"/>
        </pc:sldMkLst>
      </pc:sldChg>
      <pc:sldChg chg="modSp mod">
        <pc:chgData name="Lorraine GUENEE" userId="26ed6b3a-4fc4-4aaa-a870-1464ad4a2468" providerId="ADAL" clId="{597A272B-DBF3-4186-B0F6-A5558C1FA05F}" dt="2022-09-29T15:45:30.536" v="3082" actId="1076"/>
        <pc:sldMkLst>
          <pc:docMk/>
          <pc:sldMk cId="2342125200" sldId="362"/>
        </pc:sldMkLst>
        <pc:spChg chg="mod">
          <ac:chgData name="Lorraine GUENEE" userId="26ed6b3a-4fc4-4aaa-a870-1464ad4a2468" providerId="ADAL" clId="{597A272B-DBF3-4186-B0F6-A5558C1FA05F}" dt="2022-09-29T15:29:27.964" v="2969" actId="20577"/>
          <ac:spMkLst>
            <pc:docMk/>
            <pc:sldMk cId="2342125200" sldId="362"/>
            <ac:spMk id="2" creationId="{EB44B486-821F-4B1F-B290-76BD74A51594}"/>
          </ac:spMkLst>
        </pc:spChg>
        <pc:spChg chg="mod">
          <ac:chgData name="Lorraine GUENEE" userId="26ed6b3a-4fc4-4aaa-a870-1464ad4a2468" providerId="ADAL" clId="{597A272B-DBF3-4186-B0F6-A5558C1FA05F}" dt="2022-09-29T15:45:30.536" v="3082" actId="1076"/>
          <ac:spMkLst>
            <pc:docMk/>
            <pc:sldMk cId="2342125200" sldId="362"/>
            <ac:spMk id="3" creationId="{2746F908-D45B-4CE1-97F6-49A51F41E7A6}"/>
          </ac:spMkLst>
        </pc:spChg>
      </pc:sldChg>
      <pc:sldChg chg="delSp modSp del mod">
        <pc:chgData name="Lorraine GUENEE" userId="26ed6b3a-4fc4-4aaa-a870-1464ad4a2468" providerId="ADAL" clId="{597A272B-DBF3-4186-B0F6-A5558C1FA05F}" dt="2022-09-29T13:55:16.505" v="2008" actId="2696"/>
        <pc:sldMkLst>
          <pc:docMk/>
          <pc:sldMk cId="1657685825" sldId="363"/>
        </pc:sldMkLst>
        <pc:spChg chg="mod">
          <ac:chgData name="Lorraine GUENEE" userId="26ed6b3a-4fc4-4aaa-a870-1464ad4a2468" providerId="ADAL" clId="{597A272B-DBF3-4186-B0F6-A5558C1FA05F}" dt="2022-09-29T13:54:46.984" v="1995" actId="20577"/>
          <ac:spMkLst>
            <pc:docMk/>
            <pc:sldMk cId="1657685825" sldId="363"/>
            <ac:spMk id="5" creationId="{6779E5D3-DF7B-4EB0-ACF6-A3E7C965E94D}"/>
          </ac:spMkLst>
        </pc:spChg>
        <pc:grpChg chg="del">
          <ac:chgData name="Lorraine GUENEE" userId="26ed6b3a-4fc4-4aaa-a870-1464ad4a2468" providerId="ADAL" clId="{597A272B-DBF3-4186-B0F6-A5558C1FA05F}" dt="2022-09-29T13:54:33.318" v="1992" actId="478"/>
          <ac:grpSpMkLst>
            <pc:docMk/>
            <pc:sldMk cId="1657685825" sldId="363"/>
            <ac:grpSpMk id="6" creationId="{3A16AFA9-A255-4A86-A35E-33A0F6E14AD6}"/>
          </ac:grpSpMkLst>
        </pc:grpChg>
      </pc:sldChg>
      <pc:sldChg chg="modSp mod">
        <pc:chgData name="Lorraine GUENEE" userId="26ed6b3a-4fc4-4aaa-a870-1464ad4a2468" providerId="ADAL" clId="{597A272B-DBF3-4186-B0F6-A5558C1FA05F}" dt="2022-09-29T15:57:26.037" v="3089" actId="20577"/>
        <pc:sldMkLst>
          <pc:docMk/>
          <pc:sldMk cId="4081684444" sldId="365"/>
        </pc:sldMkLst>
        <pc:spChg chg="mod">
          <ac:chgData name="Lorraine GUENEE" userId="26ed6b3a-4fc4-4aaa-a870-1464ad4a2468" providerId="ADAL" clId="{597A272B-DBF3-4186-B0F6-A5558C1FA05F}" dt="2022-09-29T15:57:26.037" v="3089" actId="20577"/>
          <ac:spMkLst>
            <pc:docMk/>
            <pc:sldMk cId="4081684444" sldId="365"/>
            <ac:spMk id="2" creationId="{051CD8DB-ACE6-460B-8A43-EB0C03222076}"/>
          </ac:spMkLst>
        </pc:spChg>
      </pc:sldChg>
      <pc:sldChg chg="delSp modSp mod">
        <pc:chgData name="Lorraine GUENEE" userId="26ed6b3a-4fc4-4aaa-a870-1464ad4a2468" providerId="ADAL" clId="{597A272B-DBF3-4186-B0F6-A5558C1FA05F}" dt="2022-09-29T15:29:49.837" v="2982" actId="20577"/>
        <pc:sldMkLst>
          <pc:docMk/>
          <pc:sldMk cId="1848795321" sldId="366"/>
        </pc:sldMkLst>
        <pc:spChg chg="mod">
          <ac:chgData name="Lorraine GUENEE" userId="26ed6b3a-4fc4-4aaa-a870-1464ad4a2468" providerId="ADAL" clId="{597A272B-DBF3-4186-B0F6-A5558C1FA05F}" dt="2022-09-29T14:01:10.724" v="2251" actId="20577"/>
          <ac:spMkLst>
            <pc:docMk/>
            <pc:sldMk cId="1848795321" sldId="366"/>
            <ac:spMk id="4" creationId="{D9A9A337-DCBE-451A-837D-31A159B04A50}"/>
          </ac:spMkLst>
        </pc:spChg>
        <pc:spChg chg="mod">
          <ac:chgData name="Lorraine GUENEE" userId="26ed6b3a-4fc4-4aaa-a870-1464ad4a2468" providerId="ADAL" clId="{597A272B-DBF3-4186-B0F6-A5558C1FA05F}" dt="2022-09-29T15:29:49.837" v="2982" actId="20577"/>
          <ac:spMkLst>
            <pc:docMk/>
            <pc:sldMk cId="1848795321" sldId="366"/>
            <ac:spMk id="18" creationId="{A8886DE7-0D39-4C0B-91E4-BD0FDDEAA695}"/>
          </ac:spMkLst>
        </pc:spChg>
        <pc:grpChg chg="del">
          <ac:chgData name="Lorraine GUENEE" userId="26ed6b3a-4fc4-4aaa-a870-1464ad4a2468" providerId="ADAL" clId="{597A272B-DBF3-4186-B0F6-A5558C1FA05F}" dt="2022-09-29T13:57:15.885" v="2094" actId="478"/>
          <ac:grpSpMkLst>
            <pc:docMk/>
            <pc:sldMk cId="1848795321" sldId="366"/>
            <ac:grpSpMk id="7" creationId="{C53EDA18-73DA-477D-83E6-C16687D1734B}"/>
          </ac:grpSpMkLst>
        </pc:grpChg>
      </pc:sldChg>
      <pc:sldChg chg="addSp delSp modSp mod addAnim delAnim">
        <pc:chgData name="Lorraine GUENEE" userId="26ed6b3a-4fc4-4aaa-a870-1464ad4a2468" providerId="ADAL" clId="{597A272B-DBF3-4186-B0F6-A5558C1FA05F}" dt="2022-09-29T16:22:07.671" v="3099" actId="15"/>
        <pc:sldMkLst>
          <pc:docMk/>
          <pc:sldMk cId="281756936" sldId="367"/>
        </pc:sldMkLst>
        <pc:spChg chg="mod">
          <ac:chgData name="Lorraine GUENEE" userId="26ed6b3a-4fc4-4aaa-a870-1464ad4a2468" providerId="ADAL" clId="{597A272B-DBF3-4186-B0F6-A5558C1FA05F}" dt="2022-09-29T16:22:07.671" v="3099" actId="15"/>
          <ac:spMkLst>
            <pc:docMk/>
            <pc:sldMk cId="281756936" sldId="367"/>
            <ac:spMk id="28" creationId="{DE1B524A-F3D9-4A94-B21F-BE27980D9D9A}"/>
          </ac:spMkLst>
        </pc:spChg>
        <pc:spChg chg="del">
          <ac:chgData name="Lorraine GUENEE" userId="26ed6b3a-4fc4-4aaa-a870-1464ad4a2468" providerId="ADAL" clId="{597A272B-DBF3-4186-B0F6-A5558C1FA05F}" dt="2022-09-29T14:01:22.503" v="2252" actId="478"/>
          <ac:spMkLst>
            <pc:docMk/>
            <pc:sldMk cId="281756936" sldId="367"/>
            <ac:spMk id="29" creationId="{F836FD82-87E2-4D04-B38F-49EB95224C3C}"/>
          </ac:spMkLst>
        </pc:spChg>
        <pc:grpChg chg="del mod">
          <ac:chgData name="Lorraine GUENEE" userId="26ed6b3a-4fc4-4aaa-a870-1464ad4a2468" providerId="ADAL" clId="{597A272B-DBF3-4186-B0F6-A5558C1FA05F}" dt="2022-09-29T14:08:46.176" v="2308" actId="478"/>
          <ac:grpSpMkLst>
            <pc:docMk/>
            <pc:sldMk cId="281756936" sldId="367"/>
            <ac:grpSpMk id="12" creationId="{512A1F18-E287-4FB9-A773-2C6F7A231171}"/>
          </ac:grpSpMkLst>
        </pc:grpChg>
        <pc:picChg chg="mod">
          <ac:chgData name="Lorraine GUENEE" userId="26ed6b3a-4fc4-4aaa-a870-1464ad4a2468" providerId="ADAL" clId="{597A272B-DBF3-4186-B0F6-A5558C1FA05F}" dt="2022-09-29T14:30:22.521" v="2407" actId="1076"/>
          <ac:picMkLst>
            <pc:docMk/>
            <pc:sldMk cId="281756936" sldId="367"/>
            <ac:picMk id="19" creationId="{809F1412-E640-42B2-82E1-6DE443412C1D}"/>
          </ac:picMkLst>
        </pc:picChg>
        <pc:picChg chg="add del mod">
          <ac:chgData name="Lorraine GUENEE" userId="26ed6b3a-4fc4-4aaa-a870-1464ad4a2468" providerId="ADAL" clId="{597A272B-DBF3-4186-B0F6-A5558C1FA05F}" dt="2022-09-29T14:26:42.958" v="2323" actId="1076"/>
          <ac:picMkLst>
            <pc:docMk/>
            <pc:sldMk cId="281756936" sldId="367"/>
            <ac:picMk id="20" creationId="{FEB45534-8B05-4DB9-BFA6-A8915F15D0D4}"/>
          </ac:picMkLst>
        </pc:picChg>
        <pc:picChg chg="del">
          <ac:chgData name="Lorraine GUENEE" userId="26ed6b3a-4fc4-4aaa-a870-1464ad4a2468" providerId="ADAL" clId="{597A272B-DBF3-4186-B0F6-A5558C1FA05F}" dt="2022-09-29T13:59:51.179" v="2184" actId="478"/>
          <ac:picMkLst>
            <pc:docMk/>
            <pc:sldMk cId="281756936" sldId="367"/>
            <ac:picMk id="26" creationId="{BC8302FA-0B51-477B-B44A-279E3F59887B}"/>
          </ac:picMkLst>
        </pc:picChg>
      </pc:sldChg>
      <pc:sldChg chg="del">
        <pc:chgData name="Lorraine GUENEE" userId="26ed6b3a-4fc4-4aaa-a870-1464ad4a2468" providerId="ADAL" clId="{597A272B-DBF3-4186-B0F6-A5558C1FA05F}" dt="2022-09-29T14:34:14.809" v="2445" actId="2696"/>
        <pc:sldMkLst>
          <pc:docMk/>
          <pc:sldMk cId="1083357034" sldId="368"/>
        </pc:sldMkLst>
      </pc:sldChg>
      <pc:sldChg chg="del">
        <pc:chgData name="Lorraine GUENEE" userId="26ed6b3a-4fc4-4aaa-a870-1464ad4a2468" providerId="ADAL" clId="{597A272B-DBF3-4186-B0F6-A5558C1FA05F}" dt="2022-09-29T14:41:02.663" v="2582" actId="2696"/>
        <pc:sldMkLst>
          <pc:docMk/>
          <pc:sldMk cId="391004869" sldId="369"/>
        </pc:sldMkLst>
      </pc:sldChg>
      <pc:sldChg chg="modSp mod">
        <pc:chgData name="Lorraine GUENEE" userId="26ed6b3a-4fc4-4aaa-a870-1464ad4a2468" providerId="ADAL" clId="{597A272B-DBF3-4186-B0F6-A5558C1FA05F}" dt="2022-09-29T15:42:13.631" v="3058" actId="20577"/>
        <pc:sldMkLst>
          <pc:docMk/>
          <pc:sldMk cId="1881330974" sldId="375"/>
        </pc:sldMkLst>
        <pc:spChg chg="mod">
          <ac:chgData name="Lorraine GUENEE" userId="26ed6b3a-4fc4-4aaa-a870-1464ad4a2468" providerId="ADAL" clId="{597A272B-DBF3-4186-B0F6-A5558C1FA05F}" dt="2022-09-29T15:28:08.051" v="2919" actId="20577"/>
          <ac:spMkLst>
            <pc:docMk/>
            <pc:sldMk cId="1881330974" sldId="375"/>
            <ac:spMk id="2" creationId="{DECD3AEA-F0EF-43A8-87A7-5F55976D3193}"/>
          </ac:spMkLst>
        </pc:spChg>
        <pc:spChg chg="mod">
          <ac:chgData name="Lorraine GUENEE" userId="26ed6b3a-4fc4-4aaa-a870-1464ad4a2468" providerId="ADAL" clId="{597A272B-DBF3-4186-B0F6-A5558C1FA05F}" dt="2022-09-29T15:42:13.631" v="3058" actId="20577"/>
          <ac:spMkLst>
            <pc:docMk/>
            <pc:sldMk cId="1881330974" sldId="375"/>
            <ac:spMk id="3" creationId="{75A1114B-DB17-4D45-AB40-ED0106354A37}"/>
          </ac:spMkLst>
        </pc:spChg>
      </pc:sldChg>
      <pc:sldChg chg="delSp modSp mod ord">
        <pc:chgData name="Lorraine GUENEE" userId="26ed6b3a-4fc4-4aaa-a870-1464ad4a2468" providerId="ADAL" clId="{597A272B-DBF3-4186-B0F6-A5558C1FA05F}" dt="2022-09-29T16:20:54.513" v="3097" actId="20577"/>
        <pc:sldMkLst>
          <pc:docMk/>
          <pc:sldMk cId="1800780859" sldId="376"/>
        </pc:sldMkLst>
        <pc:spChg chg="mod">
          <ac:chgData name="Lorraine GUENEE" userId="26ed6b3a-4fc4-4aaa-a870-1464ad4a2468" providerId="ADAL" clId="{597A272B-DBF3-4186-B0F6-A5558C1FA05F}" dt="2022-09-29T16:20:54.513" v="3097" actId="20577"/>
          <ac:spMkLst>
            <pc:docMk/>
            <pc:sldMk cId="1800780859" sldId="376"/>
            <ac:spMk id="6" creationId="{D048B3F2-72AF-4B3C-A378-ECBC478B6823}"/>
          </ac:spMkLst>
        </pc:spChg>
        <pc:spChg chg="mod">
          <ac:chgData name="Lorraine GUENEE" userId="26ed6b3a-4fc4-4aaa-a870-1464ad4a2468" providerId="ADAL" clId="{597A272B-DBF3-4186-B0F6-A5558C1FA05F}" dt="2022-09-29T15:20:53.164" v="2881" actId="1076"/>
          <ac:spMkLst>
            <pc:docMk/>
            <pc:sldMk cId="1800780859" sldId="376"/>
            <ac:spMk id="9" creationId="{C331B7AD-4E6F-4048-A7A5-00B4AF400505}"/>
          </ac:spMkLst>
        </pc:spChg>
        <pc:picChg chg="del">
          <ac:chgData name="Lorraine GUENEE" userId="26ed6b3a-4fc4-4aaa-a870-1464ad4a2468" providerId="ADAL" clId="{597A272B-DBF3-4186-B0F6-A5558C1FA05F}" dt="2022-09-26T16:34:54.122" v="50" actId="478"/>
          <ac:picMkLst>
            <pc:docMk/>
            <pc:sldMk cId="1800780859" sldId="376"/>
            <ac:picMk id="7" creationId="{80F53C44-E744-4AFE-BB46-DA626057FF77}"/>
          </ac:picMkLst>
        </pc:picChg>
      </pc:sldChg>
      <pc:sldChg chg="delSp modSp del mod ord">
        <pc:chgData name="Lorraine GUENEE" userId="26ed6b3a-4fc4-4aaa-a870-1464ad4a2468" providerId="ADAL" clId="{597A272B-DBF3-4186-B0F6-A5558C1FA05F}" dt="2022-09-29T13:32:16.980" v="1774" actId="2696"/>
        <pc:sldMkLst>
          <pc:docMk/>
          <pc:sldMk cId="3773358049" sldId="377"/>
        </pc:sldMkLst>
        <pc:spChg chg="del">
          <ac:chgData name="Lorraine GUENEE" userId="26ed6b3a-4fc4-4aaa-a870-1464ad4a2468" providerId="ADAL" clId="{597A272B-DBF3-4186-B0F6-A5558C1FA05F}" dt="2022-09-27T11:01:22.689" v="1032" actId="478"/>
          <ac:spMkLst>
            <pc:docMk/>
            <pc:sldMk cId="3773358049" sldId="377"/>
            <ac:spMk id="2" creationId="{3D31F613-F11E-494E-BD8F-F8609D7DE5B8}"/>
          </ac:spMkLst>
        </pc:spChg>
        <pc:spChg chg="mod topLvl">
          <ac:chgData name="Lorraine GUENEE" userId="26ed6b3a-4fc4-4aaa-a870-1464ad4a2468" providerId="ADAL" clId="{597A272B-DBF3-4186-B0F6-A5558C1FA05F}" dt="2022-09-27T11:01:33.392" v="1034" actId="1076"/>
          <ac:spMkLst>
            <pc:docMk/>
            <pc:sldMk cId="3773358049" sldId="377"/>
            <ac:spMk id="14" creationId="{65C102B8-0D73-4AAD-B517-0748C1D6B3DC}"/>
          </ac:spMkLst>
        </pc:spChg>
        <pc:grpChg chg="del">
          <ac:chgData name="Lorraine GUENEE" userId="26ed6b3a-4fc4-4aaa-a870-1464ad4a2468" providerId="ADAL" clId="{597A272B-DBF3-4186-B0F6-A5558C1FA05F}" dt="2022-09-26T16:28:46.855" v="46" actId="478"/>
          <ac:grpSpMkLst>
            <pc:docMk/>
            <pc:sldMk cId="3773358049" sldId="377"/>
            <ac:grpSpMk id="13" creationId="{D569553E-7DD5-4829-9F9D-0FEDA8C148D6}"/>
          </ac:grpSpMkLst>
        </pc:grpChg>
        <pc:picChg chg="del topLvl">
          <ac:chgData name="Lorraine GUENEE" userId="26ed6b3a-4fc4-4aaa-a870-1464ad4a2468" providerId="ADAL" clId="{597A272B-DBF3-4186-B0F6-A5558C1FA05F}" dt="2022-09-26T16:28:46.855" v="46" actId="478"/>
          <ac:picMkLst>
            <pc:docMk/>
            <pc:sldMk cId="3773358049" sldId="377"/>
            <ac:picMk id="15" creationId="{6054EB2D-FE4C-4BA8-920E-A3B1EAB08D6D}"/>
          </ac:picMkLst>
        </pc:picChg>
      </pc:sldChg>
      <pc:sldChg chg="modSp mod modNotesTx">
        <pc:chgData name="Lorraine GUENEE" userId="26ed6b3a-4fc4-4aaa-a870-1464ad4a2468" providerId="ADAL" clId="{597A272B-DBF3-4186-B0F6-A5558C1FA05F}" dt="2022-09-29T13:44:10.058" v="1980" actId="20577"/>
        <pc:sldMkLst>
          <pc:docMk/>
          <pc:sldMk cId="3751195867" sldId="381"/>
        </pc:sldMkLst>
        <pc:spChg chg="mod">
          <ac:chgData name="Lorraine GUENEE" userId="26ed6b3a-4fc4-4aaa-a870-1464ad4a2468" providerId="ADAL" clId="{597A272B-DBF3-4186-B0F6-A5558C1FA05F}" dt="2022-09-29T13:44:10.058" v="1980" actId="20577"/>
          <ac:spMkLst>
            <pc:docMk/>
            <pc:sldMk cId="3751195867" sldId="381"/>
            <ac:spMk id="6" creationId="{1B6FC983-A1BD-49F1-9213-0FE3C7C81D88}"/>
          </ac:spMkLst>
        </pc:spChg>
      </pc:sldChg>
      <pc:sldChg chg="addSp delSp modSp mod">
        <pc:chgData name="Lorraine GUENEE" userId="26ed6b3a-4fc4-4aaa-a870-1464ad4a2468" providerId="ADAL" clId="{597A272B-DBF3-4186-B0F6-A5558C1FA05F}" dt="2022-09-27T17:04:44.935" v="1708" actId="14100"/>
        <pc:sldMkLst>
          <pc:docMk/>
          <pc:sldMk cId="2387162739" sldId="382"/>
        </pc:sldMkLst>
        <pc:spChg chg="mod">
          <ac:chgData name="Lorraine GUENEE" userId="26ed6b3a-4fc4-4aaa-a870-1464ad4a2468" providerId="ADAL" clId="{597A272B-DBF3-4186-B0F6-A5558C1FA05F}" dt="2022-09-27T17:04:44.935" v="1708" actId="14100"/>
          <ac:spMkLst>
            <pc:docMk/>
            <pc:sldMk cId="2387162739" sldId="382"/>
            <ac:spMk id="2" creationId="{FD64C524-C1A9-0E4C-0E13-0D75D6D789CF}"/>
          </ac:spMkLst>
        </pc:spChg>
        <pc:grpChg chg="del">
          <ac:chgData name="Lorraine GUENEE" userId="26ed6b3a-4fc4-4aaa-a870-1464ad4a2468" providerId="ADAL" clId="{597A272B-DBF3-4186-B0F6-A5558C1FA05F}" dt="2022-09-27T17:04:21.963" v="1703" actId="478"/>
          <ac:grpSpMkLst>
            <pc:docMk/>
            <pc:sldMk cId="2387162739" sldId="382"/>
            <ac:grpSpMk id="4" creationId="{914DE554-B64D-9F97-8D3D-BE22963DE66D}"/>
          </ac:grpSpMkLst>
        </pc:grpChg>
        <pc:picChg chg="add mod">
          <ac:chgData name="Lorraine GUENEE" userId="26ed6b3a-4fc4-4aaa-a870-1464ad4a2468" providerId="ADAL" clId="{597A272B-DBF3-4186-B0F6-A5558C1FA05F}" dt="2022-09-27T17:04:38.918" v="1707" actId="1076"/>
          <ac:picMkLst>
            <pc:docMk/>
            <pc:sldMk cId="2387162739" sldId="382"/>
            <ac:picMk id="7" creationId="{58634054-5945-9A23-23D5-817C745E47D6}"/>
          </ac:picMkLst>
        </pc:picChg>
      </pc:sldChg>
      <pc:sldChg chg="del">
        <pc:chgData name="Lorraine GUENEE" userId="26ed6b3a-4fc4-4aaa-a870-1464ad4a2468" providerId="ADAL" clId="{597A272B-DBF3-4186-B0F6-A5558C1FA05F}" dt="2022-09-29T13:54:16.703" v="1991" actId="2696"/>
        <pc:sldMkLst>
          <pc:docMk/>
          <pc:sldMk cId="1487554639" sldId="383"/>
        </pc:sldMkLst>
      </pc:sldChg>
      <pc:sldChg chg="delSp del mod">
        <pc:chgData name="Lorraine GUENEE" userId="26ed6b3a-4fc4-4aaa-a870-1464ad4a2468" providerId="ADAL" clId="{597A272B-DBF3-4186-B0F6-A5558C1FA05F}" dt="2022-09-29T14:44:06.258" v="2707" actId="2696"/>
        <pc:sldMkLst>
          <pc:docMk/>
          <pc:sldMk cId="3690623012" sldId="386"/>
        </pc:sldMkLst>
        <pc:grpChg chg="del">
          <ac:chgData name="Lorraine GUENEE" userId="26ed6b3a-4fc4-4aaa-a870-1464ad4a2468" providerId="ADAL" clId="{597A272B-DBF3-4186-B0F6-A5558C1FA05F}" dt="2022-09-29T14:41:25.773" v="2583" actId="478"/>
          <ac:grpSpMkLst>
            <pc:docMk/>
            <pc:sldMk cId="3690623012" sldId="386"/>
            <ac:grpSpMk id="12" creationId="{509FC4C1-F68D-43B5-933E-3B0D23116E30}"/>
          </ac:grpSpMkLst>
        </pc:grpChg>
        <pc:picChg chg="del">
          <ac:chgData name="Lorraine GUENEE" userId="26ed6b3a-4fc4-4aaa-a870-1464ad4a2468" providerId="ADAL" clId="{597A272B-DBF3-4186-B0F6-A5558C1FA05F}" dt="2022-09-26T16:39:01.368" v="55" actId="478"/>
          <ac:picMkLst>
            <pc:docMk/>
            <pc:sldMk cId="3690623012" sldId="386"/>
            <ac:picMk id="14" creationId="{0188A9C5-C862-4333-9DBC-55A6CE398FB5}"/>
          </ac:picMkLst>
        </pc:picChg>
      </pc:sldChg>
      <pc:sldChg chg="addSp modSp new del mod">
        <pc:chgData name="Lorraine GUENEE" userId="26ed6b3a-4fc4-4aaa-a870-1464ad4a2468" providerId="ADAL" clId="{597A272B-DBF3-4186-B0F6-A5558C1FA05F}" dt="2022-09-29T13:35:50.502" v="1852" actId="2696"/>
        <pc:sldMkLst>
          <pc:docMk/>
          <pc:sldMk cId="2818328615" sldId="387"/>
        </pc:sldMkLst>
        <pc:spChg chg="mod">
          <ac:chgData name="Lorraine GUENEE" userId="26ed6b3a-4fc4-4aaa-a870-1464ad4a2468" providerId="ADAL" clId="{597A272B-DBF3-4186-B0F6-A5558C1FA05F}" dt="2022-09-27T11:06:00.153" v="1079" actId="1076"/>
          <ac:spMkLst>
            <pc:docMk/>
            <pc:sldMk cId="2818328615" sldId="387"/>
            <ac:spMk id="2" creationId="{14895E44-4EC5-3505-7687-33FFA01E5BE8}"/>
          </ac:spMkLst>
        </pc:spChg>
        <pc:spChg chg="mod">
          <ac:chgData name="Lorraine GUENEE" userId="26ed6b3a-4fc4-4aaa-a870-1464ad4a2468" providerId="ADAL" clId="{597A272B-DBF3-4186-B0F6-A5558C1FA05F}" dt="2022-09-27T11:05:11.902" v="1077" actId="20577"/>
          <ac:spMkLst>
            <pc:docMk/>
            <pc:sldMk cId="2818328615" sldId="387"/>
            <ac:spMk id="3" creationId="{F1738810-1F9A-C1DE-F61F-8711487F921B}"/>
          </ac:spMkLst>
        </pc:spChg>
        <pc:spChg chg="add mod">
          <ac:chgData name="Lorraine GUENEE" userId="26ed6b3a-4fc4-4aaa-a870-1464ad4a2468" providerId="ADAL" clId="{597A272B-DBF3-4186-B0F6-A5558C1FA05F}" dt="2022-09-27T11:06:29.781" v="1083" actId="1076"/>
          <ac:spMkLst>
            <pc:docMk/>
            <pc:sldMk cId="2818328615" sldId="387"/>
            <ac:spMk id="7" creationId="{CA775D4F-10B4-DFFA-CCD1-3492FE22AE1F}"/>
          </ac:spMkLst>
        </pc:spChg>
        <pc:graphicFrameChg chg="add mod">
          <ac:chgData name="Lorraine GUENEE" userId="26ed6b3a-4fc4-4aaa-a870-1464ad4a2468" providerId="ADAL" clId="{597A272B-DBF3-4186-B0F6-A5558C1FA05F}" dt="2022-09-27T11:06:09.111" v="1081" actId="1076"/>
          <ac:graphicFrameMkLst>
            <pc:docMk/>
            <pc:sldMk cId="2818328615" sldId="387"/>
            <ac:graphicFrameMk id="5" creationId="{33EE35D4-0C2C-4361-8C8E-D654A44F2AB3}"/>
          </ac:graphicFrameMkLst>
        </pc:graphicFrameChg>
      </pc:sldChg>
      <pc:sldChg chg="addSp delSp modSp new mod modNotesTx">
        <pc:chgData name="Lorraine GUENEE" userId="26ed6b3a-4fc4-4aaa-a870-1464ad4a2468" providerId="ADAL" clId="{597A272B-DBF3-4186-B0F6-A5558C1FA05F}" dt="2022-09-27T16:06:53.471" v="1701" actId="1076"/>
        <pc:sldMkLst>
          <pc:docMk/>
          <pc:sldMk cId="928017456" sldId="388"/>
        </pc:sldMkLst>
        <pc:spChg chg="mod">
          <ac:chgData name="Lorraine GUENEE" userId="26ed6b3a-4fc4-4aaa-a870-1464ad4a2468" providerId="ADAL" clId="{597A272B-DBF3-4186-B0F6-A5558C1FA05F}" dt="2022-09-27T16:06:53.471" v="1701" actId="1076"/>
          <ac:spMkLst>
            <pc:docMk/>
            <pc:sldMk cId="928017456" sldId="388"/>
            <ac:spMk id="2" creationId="{8CCFFE5C-48B7-947A-380C-F185DDBE4068}"/>
          </ac:spMkLst>
        </pc:spChg>
        <pc:spChg chg="add del">
          <ac:chgData name="Lorraine GUENEE" userId="26ed6b3a-4fc4-4aaa-a870-1464ad4a2468" providerId="ADAL" clId="{597A272B-DBF3-4186-B0F6-A5558C1FA05F}" dt="2022-09-27T11:31:16.036" v="1611" actId="22"/>
          <ac:spMkLst>
            <pc:docMk/>
            <pc:sldMk cId="928017456" sldId="388"/>
            <ac:spMk id="5" creationId="{153A8FAD-2DD7-F3C1-0C42-E9E95BE9C917}"/>
          </ac:spMkLst>
        </pc:spChg>
        <pc:spChg chg="add mod">
          <ac:chgData name="Lorraine GUENEE" userId="26ed6b3a-4fc4-4aaa-a870-1464ad4a2468" providerId="ADAL" clId="{597A272B-DBF3-4186-B0F6-A5558C1FA05F}" dt="2022-09-27T11:34:36.850" v="1654" actId="1076"/>
          <ac:spMkLst>
            <pc:docMk/>
            <pc:sldMk cId="928017456" sldId="388"/>
            <ac:spMk id="8" creationId="{4490FDB1-B1AB-7B75-6586-7CC4EDAD77D3}"/>
          </ac:spMkLst>
        </pc:spChg>
        <pc:picChg chg="add mod">
          <ac:chgData name="Lorraine GUENEE" userId="26ed6b3a-4fc4-4aaa-a870-1464ad4a2468" providerId="ADAL" clId="{597A272B-DBF3-4186-B0F6-A5558C1FA05F}" dt="2022-09-27T11:33:20.746" v="1644" actId="1076"/>
          <ac:picMkLst>
            <pc:docMk/>
            <pc:sldMk cId="928017456" sldId="388"/>
            <ac:picMk id="6" creationId="{F4FB4E04-B6A6-FDF6-56D5-2693C56A7252}"/>
          </ac:picMkLst>
        </pc:picChg>
        <pc:picChg chg="add mod">
          <ac:chgData name="Lorraine GUENEE" userId="26ed6b3a-4fc4-4aaa-a870-1464ad4a2468" providerId="ADAL" clId="{597A272B-DBF3-4186-B0F6-A5558C1FA05F}" dt="2022-09-27T11:34:42.270" v="1655" actId="1076"/>
          <ac:picMkLst>
            <pc:docMk/>
            <pc:sldMk cId="928017456" sldId="388"/>
            <ac:picMk id="9" creationId="{C7F9EBE4-61F1-50BC-A2F0-20D1EAC8449A}"/>
          </ac:picMkLst>
        </pc:picChg>
      </pc:sldChg>
      <pc:sldChg chg="addSp modSp new mod ord">
        <pc:chgData name="Lorraine GUENEE" userId="26ed6b3a-4fc4-4aaa-a870-1464ad4a2468" providerId="ADAL" clId="{597A272B-DBF3-4186-B0F6-A5558C1FA05F}" dt="2022-09-29T15:27:03.898" v="2900" actId="20577"/>
        <pc:sldMkLst>
          <pc:docMk/>
          <pc:sldMk cId="3792490145" sldId="389"/>
        </pc:sldMkLst>
        <pc:spChg chg="add mod">
          <ac:chgData name="Lorraine GUENEE" userId="26ed6b3a-4fc4-4aaa-a870-1464ad4a2468" providerId="ADAL" clId="{597A272B-DBF3-4186-B0F6-A5558C1FA05F}" dt="2022-09-29T15:27:03.898" v="2900" actId="20577"/>
          <ac:spMkLst>
            <pc:docMk/>
            <pc:sldMk cId="3792490145" sldId="389"/>
            <ac:spMk id="3" creationId="{0C8789BC-BD47-6DFC-6FD0-2EE259F217AE}"/>
          </ac:spMkLst>
        </pc:spChg>
        <pc:spChg chg="add mod">
          <ac:chgData name="Lorraine GUENEE" userId="26ed6b3a-4fc4-4aaa-a870-1464ad4a2468" providerId="ADAL" clId="{597A272B-DBF3-4186-B0F6-A5558C1FA05F}" dt="2022-09-29T13:41:06.142" v="1942" actId="20577"/>
          <ac:spMkLst>
            <pc:docMk/>
            <pc:sldMk cId="3792490145" sldId="389"/>
            <ac:spMk id="4" creationId="{E8C2FB9B-E340-442D-DCC6-DB8E1B40FA50}"/>
          </ac:spMkLst>
        </pc:spChg>
        <pc:spChg chg="mod">
          <ac:chgData name="Lorraine GUENEE" userId="26ed6b3a-4fc4-4aaa-a870-1464ad4a2468" providerId="ADAL" clId="{597A272B-DBF3-4186-B0F6-A5558C1FA05F}" dt="2022-09-29T15:26:58.433" v="2896" actId="20577"/>
          <ac:spMkLst>
            <pc:docMk/>
            <pc:sldMk cId="3792490145" sldId="389"/>
            <ac:spMk id="5" creationId="{54CCF490-146F-15DE-15E2-4B01DB81A3D0}"/>
          </ac:spMkLst>
        </pc:spChg>
      </pc:sldChg>
    </pc:docChg>
  </pc:docChgLst>
  <pc:docChgLst>
    <pc:chgData name="Amandine Lebugle" userId="S::a.lebugle@samusocial-75.fr::3ae75437-bb98-4b82-bc3d-63933a733f42" providerId="AD" clId="Web-{0B0B5998-11DD-A62C-8D63-B7ED0A4ACF27}"/>
    <pc:docChg chg="modSld">
      <pc:chgData name="Amandine Lebugle" userId="S::a.lebugle@samusocial-75.fr::3ae75437-bb98-4b82-bc3d-63933a733f42" providerId="AD" clId="Web-{0B0B5998-11DD-A62C-8D63-B7ED0A4ACF27}" dt="2022-09-29T14:26:48.906" v="9" actId="1076"/>
      <pc:docMkLst>
        <pc:docMk/>
      </pc:docMkLst>
      <pc:sldChg chg="modSp">
        <pc:chgData name="Amandine Lebugle" userId="S::a.lebugle@samusocial-75.fr::3ae75437-bb98-4b82-bc3d-63933a733f42" providerId="AD" clId="Web-{0B0B5998-11DD-A62C-8D63-B7ED0A4ACF27}" dt="2022-09-29T14:26:48.906" v="9" actId="1076"/>
        <pc:sldMkLst>
          <pc:docMk/>
          <pc:sldMk cId="867657854" sldId="331"/>
        </pc:sldMkLst>
        <pc:spChg chg="mod">
          <ac:chgData name="Amandine Lebugle" userId="S::a.lebugle@samusocial-75.fr::3ae75437-bb98-4b82-bc3d-63933a733f42" providerId="AD" clId="Web-{0B0B5998-11DD-A62C-8D63-B7ED0A4ACF27}" dt="2022-09-29T14:26:48.906" v="9" actId="1076"/>
          <ac:spMkLst>
            <pc:docMk/>
            <pc:sldMk cId="867657854" sldId="331"/>
            <ac:spMk id="5" creationId="{1B976D65-F075-C73D-8E05-FE3E292F5BA6}"/>
          </ac:spMkLst>
        </pc:spChg>
      </pc:sldChg>
      <pc:sldChg chg="modSp">
        <pc:chgData name="Amandine Lebugle" userId="S::a.lebugle@samusocial-75.fr::3ae75437-bb98-4b82-bc3d-63933a733f42" providerId="AD" clId="Web-{0B0B5998-11DD-A62C-8D63-B7ED0A4ACF27}" dt="2022-09-29T13:43:49.285" v="8" actId="20577"/>
        <pc:sldMkLst>
          <pc:docMk/>
          <pc:sldMk cId="3792490145" sldId="389"/>
        </pc:sldMkLst>
        <pc:spChg chg="mod">
          <ac:chgData name="Amandine Lebugle" userId="S::a.lebugle@samusocial-75.fr::3ae75437-bb98-4b82-bc3d-63933a733f42" providerId="AD" clId="Web-{0B0B5998-11DD-A62C-8D63-B7ED0A4ACF27}" dt="2022-09-29T13:43:49.285" v="8" actId="20577"/>
          <ac:spMkLst>
            <pc:docMk/>
            <pc:sldMk cId="3792490145" sldId="389"/>
            <ac:spMk id="3" creationId="{0C8789BC-BD47-6DFC-6FD0-2EE259F217A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F4EB32-7FEB-4630-ADC8-7DDCAF6C4E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6B5EEA6-731E-4054-A7A7-00599B1612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ED3000-714B-435A-807A-4FD81C2D1C9D}" type="datetimeFigureOut">
              <a:rPr lang="fr-FR" smtClean="0"/>
              <a:t>06/10/2022</a:t>
            </a:fld>
            <a:endParaRPr lang="fr-FR"/>
          </a:p>
        </p:txBody>
      </p:sp>
      <p:sp>
        <p:nvSpPr>
          <p:cNvPr id="4" name="Espace réservé du pied de page 3">
            <a:extLst>
              <a:ext uri="{FF2B5EF4-FFF2-40B4-BE49-F238E27FC236}">
                <a16:creationId xmlns:a16="http://schemas.microsoft.com/office/drawing/2014/main" id="{3C80ED90-F6CB-4E6D-ACF0-8C944C4D84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7C30F41-8BA4-4148-903E-D87BA77480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C5A8E-90F3-4994-A855-0394B22C9A3A}" type="slidenum">
              <a:rPr lang="fr-FR" smtClean="0"/>
              <a:t>‹N°›</a:t>
            </a:fld>
            <a:endParaRPr lang="fr-FR"/>
          </a:p>
        </p:txBody>
      </p:sp>
    </p:spTree>
    <p:extLst>
      <p:ext uri="{BB962C8B-B14F-4D97-AF65-F5344CB8AC3E}">
        <p14:creationId xmlns:p14="http://schemas.microsoft.com/office/powerpoint/2010/main" val="3823735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7059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100"/>
              <a:t>Types d’emploi principaux :</a:t>
            </a:r>
          </a:p>
          <a:p>
            <a:pPr marL="152400" indent="0">
              <a:buNone/>
            </a:pPr>
            <a:r>
              <a:rPr lang="fr-FR" sz="1100"/>
              <a:t>       baby-sitting, hôtellerie-restauration, commerce – vente</a:t>
            </a:r>
          </a:p>
          <a:p>
            <a:endParaRPr lang="fr-FR"/>
          </a:p>
        </p:txBody>
      </p:sp>
    </p:spTree>
    <p:extLst>
      <p:ext uri="{BB962C8B-B14F-4D97-AF65-F5344CB8AC3E}">
        <p14:creationId xmlns:p14="http://schemas.microsoft.com/office/powerpoint/2010/main" val="249095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Le premier axe, qui explique 15,9 % de l’ensemble de l’information du tableau de données (l’inertie totale de l’ACM) oppose les personnes selon leur nationalité et le fait d’être ou non en situation de précarité administrative. Le deuxième axe, qui explique 13,3 % de l’inertie totale, oppose les personnes selon leur durée de présence en France et le fait d’exercer un emploi ou non, les personnes présentes en France depuis plus longtemps sont plus souvent associées aux personnes qui exercent un emploi.</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FR" sz="1800" dirty="0">
              <a:effectLst/>
              <a:latin typeface="Arial Narrow" panose="020B0606020202030204" pitchFamily="34" charset="0"/>
              <a:ea typeface="Arial Narrow" panose="020B0606020202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Le premier groupe rassemble 39,5 % des personnes. Il s’agit </a:t>
            </a:r>
            <a:r>
              <a:rPr lang="fr-FR" sz="1800" i="1" dirty="0">
                <a:effectLst/>
                <a:latin typeface="Arial Narrow" panose="020B0606020202030204" pitchFamily="34" charset="0"/>
                <a:ea typeface="Arial Narrow" panose="020B0606020202030204" pitchFamily="34" charset="0"/>
                <a:cs typeface="Times New Roman" panose="02020603050405020304" pitchFamily="18" charset="0"/>
              </a:rPr>
              <a:t>d’étudiantes et étudiants en difficulté</a:t>
            </a: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 pour accéder à des aides institutionnelles, à des chambres à soi, des emplois. On retrouve ici les personnes de nationalité étrangère arrivées pour l’année universitaire en cours. Elles sont inactives, sans bourse, hébergées chez un tiers et ne vivent pas seules. Une majorité d’étudiantes et étudiants en précarité administrative font partie de cette catégorie.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FR" sz="1800" dirty="0">
              <a:effectLst/>
              <a:latin typeface="Arial Narrow" panose="020B0606020202030204" pitchFamily="34" charset="0"/>
              <a:ea typeface="Arial Narrow" panose="020B0606020202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Le deuxième groupe rassemble 41,7 % des personnes. Il s’agit d’étudiantes et étudiants </a:t>
            </a:r>
            <a:r>
              <a:rPr lang="fr-FR" sz="1800" i="1" dirty="0">
                <a:effectLst/>
                <a:latin typeface="Arial Narrow" panose="020B0606020202030204" pitchFamily="34" charset="0"/>
                <a:ea typeface="Arial Narrow" panose="020B0606020202030204" pitchFamily="34" charset="0"/>
                <a:cs typeface="Times New Roman" panose="02020603050405020304" pitchFamily="18" charset="0"/>
              </a:rPr>
              <a:t>installés et autonomes</a:t>
            </a: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 contraints de faire face sans assistance à leurs difficultés budgétaires</a:t>
            </a:r>
            <a:r>
              <a:rPr lang="fr-FR" sz="1800" i="1" dirty="0">
                <a:effectLst/>
                <a:latin typeface="Arial Narrow" panose="020B0606020202030204" pitchFamily="34" charset="0"/>
                <a:ea typeface="Arial Narrow" panose="020B0606020202030204" pitchFamily="34" charset="0"/>
                <a:cs typeface="Times New Roman" panose="02020603050405020304" pitchFamily="18" charset="0"/>
              </a:rPr>
              <a:t>.</a:t>
            </a: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 Ce sont majoritairement des personnes de nationalité étrangère arrivées avant l’année universitaire 2021-2022. Elles sont dans une large majorité actives et ne bénéficient pas de bourse ou d’aide institutionnelle. Enfin, elles sont locataires de leur logement ou vivent dans une résidence.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FR" sz="1800" dirty="0">
              <a:effectLst/>
              <a:latin typeface="Arial Narrow" panose="020B0606020202030204" pitchFamily="34" charset="0"/>
              <a:ea typeface="Arial Narrow" panose="020B0606020202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Le dernier groupe rassemble 18,8 % des personnes. </a:t>
            </a:r>
            <a:r>
              <a:rPr lang="fr-FR" sz="1800" i="1" dirty="0">
                <a:effectLst/>
                <a:latin typeface="Arial Narrow" panose="020B0606020202030204" pitchFamily="34" charset="0"/>
                <a:ea typeface="Arial Narrow" panose="020B0606020202030204" pitchFamily="34" charset="0"/>
                <a:cs typeface="Times New Roman" panose="02020603050405020304" pitchFamily="18" charset="0"/>
              </a:rPr>
              <a:t>Il s’agit d’étudiantes et étudiants comptant sur des soutiens institutionnels ou familiaux.</a:t>
            </a: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 Il est constitué d’une grande partie des étudiantes et étudiants français. Il s’agit aussi de personnes bénéficiant d’une bourse. Elles sont majoritairement jeunes, inscrites en licence. Elles bénéficient d’une aide familiale et vivent seules et en petite couronne. Ici, le soutien de l’État ou les aides familiales ne suffisent pas à se passer de l’aide alimentaire.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FR" sz="1800" dirty="0">
              <a:effectLst/>
              <a:latin typeface="Arial Narrow" panose="020B0606020202030204" pitchFamily="34" charset="0"/>
              <a:ea typeface="Arial Narrow" panose="020B0606020202030204" pitchFamily="34" charset="0"/>
              <a:cs typeface="Times New Roman" panose="02020603050405020304" pitchFamily="18"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fr-FR" sz="1800" dirty="0">
              <a:effectLst/>
              <a:latin typeface="Arial Narrow" panose="020B0606020202030204" pitchFamily="34" charset="0"/>
              <a:ea typeface="Arial Narrow" panose="020B0606020202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796303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buNone/>
            </a:pPr>
            <a:r>
              <a:rPr lang="fr-FR" dirty="0"/>
              <a:t>État dépressif majeur est calculé grâce au score de Module A du Mini International </a:t>
            </a:r>
            <a:r>
              <a:rPr lang="fr-FR" dirty="0" err="1"/>
              <a:t>Neuropsychiatric</a:t>
            </a:r>
            <a:r>
              <a:rPr lang="fr-FR" dirty="0"/>
              <a:t> Interview (MINI). </a:t>
            </a:r>
            <a:endParaRPr lang="en-US" dirty="0"/>
          </a:p>
          <a:p>
            <a:pPr>
              <a:buNone/>
            </a:pPr>
            <a:r>
              <a:rPr lang="fr-FR" dirty="0"/>
              <a:t>Ce score a été calculé en additionnant le nombre de réponses positives aux items présentés ci-dessous (sentiment de tristesse, sentient de lassitude, prise/perte de poids, pbm de sommeil, lenteur/</a:t>
            </a:r>
            <a:r>
              <a:rPr lang="fr-FR" dirty="0" err="1"/>
              <a:t>hyperactivté</a:t>
            </a:r>
            <a:r>
              <a:rPr lang="fr-FR" dirty="0"/>
              <a:t>, fatigue, sentiment de culpabilité, difficulté de concentration, idées noires)</a:t>
            </a:r>
            <a:endParaRPr lang="en-US" dirty="0"/>
          </a:p>
          <a:p>
            <a:pPr>
              <a:buNone/>
            </a:pPr>
            <a:r>
              <a:rPr lang="fr-FR" dirty="0"/>
              <a:t>Les personnes ayant un score supérieur à 4 sont considérées en état dépressif majeur</a:t>
            </a:r>
            <a:endParaRPr lang="en-US" dirty="0"/>
          </a:p>
          <a:p>
            <a:pPr marL="158750" indent="0">
              <a:buNone/>
            </a:pPr>
            <a:endParaRPr lang="fr-FR" dirty="0"/>
          </a:p>
        </p:txBody>
      </p:sp>
    </p:spTree>
    <p:extLst>
      <p:ext uri="{BB962C8B-B14F-4D97-AF65-F5344CB8AC3E}">
        <p14:creationId xmlns:p14="http://schemas.microsoft.com/office/powerpoint/2010/main" val="1509446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dirty="0">
                <a:solidFill>
                  <a:schemeClr val="dk1"/>
                </a:solidFill>
                <a:latin typeface="Montserrat"/>
                <a:sym typeface="Montserrat"/>
              </a:rPr>
              <a:t>le fait de penser ne pas y avoir droit (15,6 %), de ne pas savoir où aller (12,3 %), de ne pas savoir comment prendre rendez-vous (10,1 %) et de ne pas avoir le temps de se rendre chez le médecin (9,5 %) </a:t>
            </a:r>
          </a:p>
          <a:p>
            <a:endParaRPr lang="fr-FR" dirty="0"/>
          </a:p>
        </p:txBody>
      </p:sp>
    </p:spTree>
    <p:extLst>
      <p:ext uri="{BB962C8B-B14F-4D97-AF65-F5344CB8AC3E}">
        <p14:creationId xmlns:p14="http://schemas.microsoft.com/office/powerpoint/2010/main" val="1740810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71478115a7_1_17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71478115a7_1_17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15071d22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15071d22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9207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15071d22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15071d22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315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15071d22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15071d22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15071d22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15071d22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Avec une perspective quantitative critique</a:t>
            </a:r>
            <a:endParaRPr dirty="0"/>
          </a:p>
        </p:txBody>
      </p:sp>
    </p:spTree>
    <p:extLst>
      <p:ext uri="{BB962C8B-B14F-4D97-AF65-F5344CB8AC3E}">
        <p14:creationId xmlns:p14="http://schemas.microsoft.com/office/powerpoint/2010/main" val="2781542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800" dirty="0">
                <a:effectLst/>
                <a:latin typeface="Arial Narrow" panose="020B0606020202030204" pitchFamily="34" charset="0"/>
                <a:ea typeface="Times New Roman" panose="02020603050405020304" pitchFamily="18" charset="0"/>
                <a:cs typeface="Times New Roman" panose="02020603050405020304" pitchFamily="18" charset="0"/>
              </a:rPr>
              <a:t>Les personnes de nationalité étrangère arrivées récemment en France </a:t>
            </a: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habitent plus souvent hors de Paris (59,1 %) que les personnes étrangères arrivées anciennement (50,9 %) et que les Françaises et Français (33,4 %). </a:t>
            </a:r>
            <a:r>
              <a:rPr lang="fr-FR" sz="1800" dirty="0">
                <a:effectLst/>
                <a:latin typeface="Arial Narrow" panose="020B0606020202030204" pitchFamily="34" charset="0"/>
                <a:ea typeface="Times New Roman" panose="02020603050405020304" pitchFamily="18" charset="0"/>
                <a:cs typeface="Times New Roman" panose="02020603050405020304" pitchFamily="18" charset="0"/>
              </a:rPr>
              <a:t>C’est-à-dire pour ou en prévision de la rentrée 2021-2022.</a:t>
            </a:r>
            <a:endParaRPr lang="fr-FR" sz="1800" dirty="0">
              <a:effectLst/>
              <a:latin typeface="Arial Narrow" panose="020B0606020202030204" pitchFamily="34" charset="0"/>
              <a:ea typeface="Arial Narrow" panose="020B0606020202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91020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Marquer le contraste avec ENRJ 2014 et Cdv</a:t>
            </a:r>
          </a:p>
          <a:p>
            <a:endParaRPr lang="fr-FR" dirty="0"/>
          </a:p>
          <a:p>
            <a:pPr indent="71755" algn="just">
              <a:lnSpc>
                <a:spcPct val="125000"/>
              </a:lnSpc>
              <a:spcAft>
                <a:spcPts val="800"/>
              </a:spcAft>
            </a:pP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L’aide la plus souvent mentionnée par les personnes enquêtées est l’aide spécifique ponctuelle pour les étudiantes et étudiants en difficultés (8,2 %). Vient ensuite l’aide exceptionnelle de solidarité Covid déclarée par 17,4 % des personnes françaises et 3,8 % des personnes étrangères présentes sur le territoire français au cours des deux années où cette aide a été mise en place. Les autres aides déclarées sont l’accompagnement social (3,8 %), l’accès à un logement ou un hébergement (3,6 %). Enfin, les autres aides, telles que le paiement des frais d’inscription, du loyer, de factures, ou encore de </a:t>
            </a:r>
            <a:r>
              <a:rPr lang="fr-FR" sz="1800" dirty="0" err="1">
                <a:effectLst/>
                <a:latin typeface="Arial Narrow" panose="020B0606020202030204" pitchFamily="34" charset="0"/>
                <a:ea typeface="Arial Narrow" panose="020B0606020202030204" pitchFamily="34" charset="0"/>
                <a:cs typeface="Times New Roman" panose="02020603050405020304" pitchFamily="18" charset="0"/>
              </a:rPr>
              <a:t>chèques-services</a:t>
            </a: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 non-alimentaires, ont été déclarées par moins de 2 % des personnes enquêtées.</a:t>
            </a:r>
          </a:p>
          <a:p>
            <a:pPr marL="36195" indent="71755" algn="just"/>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Cette aide exceptionnelle a été versée soit par le Crous, les universités ou par l’intermédiaire de la CAF. </a:t>
            </a:r>
          </a:p>
          <a:p>
            <a:endParaRPr lang="fr-FR" dirty="0"/>
          </a:p>
        </p:txBody>
      </p:sp>
    </p:spTree>
    <p:extLst>
      <p:ext uri="{BB962C8B-B14F-4D97-AF65-F5344CB8AC3E}">
        <p14:creationId xmlns:p14="http://schemas.microsoft.com/office/powerpoint/2010/main" val="115970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en population générale, d’après les données du recensement de 2017, 61 % des étudiantes et étudiants d’Île-de-France vivent chez leurs parents. </a:t>
            </a:r>
            <a:r>
              <a:rPr lang="fr-FR" dirty="0"/>
              <a:t>Par comparaison, 1,7 % des étudiantes et étudiants d’EtuCris vivent chez leurs parents</a:t>
            </a:r>
          </a:p>
          <a:p>
            <a:r>
              <a:rPr lang="fr-FR" dirty="0"/>
              <a:t>56,1 % des étudiantes et étudiants d’EtuCris vivent seul.es contre 18% en population générale étudiante (CDV, OVE). </a:t>
            </a:r>
            <a:r>
              <a:rPr lang="fr-FR" sz="1800" dirty="0">
                <a:effectLst/>
                <a:latin typeface="Arial Narrow" panose="020B0606020202030204" pitchFamily="34" charset="0"/>
                <a:cs typeface="Times New Roman" panose="02020603050405020304" pitchFamily="18" charset="0"/>
              </a:rPr>
              <a:t>L</a:t>
            </a:r>
            <a:r>
              <a:rPr lang="fr-FR" sz="1800" dirty="0">
                <a:effectLst/>
                <a:latin typeface="Arial Narrow" panose="020B0606020202030204" pitchFamily="34" charset="0"/>
                <a:ea typeface="Arial Narrow" panose="020B0606020202030204" pitchFamily="34" charset="0"/>
                <a:cs typeface="Times New Roman" panose="02020603050405020304" pitchFamily="18" charset="0"/>
              </a:rPr>
              <a:t>es personnes vivant en résidence étudiante sont une large majorité (85,4 %) à déclarer vivre seules. Si ces déclarations reflètent mal la vie collective de certaines résidences étudiantes, elles attestent d’une délimitation d’un espace privé. Du côté des personnes vivant dans un logement personnel avec un bail à leur nom, moins de la moitié (43,5 %) d’entre elles déclarent vivre seules. </a:t>
            </a:r>
            <a:endParaRPr lang="fr-FR" dirty="0"/>
          </a:p>
          <a:p>
            <a:endParaRPr lang="fr-FR" dirty="0"/>
          </a:p>
          <a:p>
            <a:endParaRPr lang="fr-FR" dirty="0"/>
          </a:p>
        </p:txBody>
      </p:sp>
    </p:spTree>
    <p:extLst>
      <p:ext uri="{BB962C8B-B14F-4D97-AF65-F5344CB8AC3E}">
        <p14:creationId xmlns:p14="http://schemas.microsoft.com/office/powerpoint/2010/main" val="1773427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latin typeface="Montserrat" panose="00000500000000000000" pitchFamily="2" charset="0"/>
                <a:ea typeface="Roboto"/>
              </a:rPr>
              <a:t>Pour rappel : 6,5 % des </a:t>
            </a:r>
            <a:r>
              <a:rPr lang="fr-FR" dirty="0" err="1">
                <a:latin typeface="Montserrat" panose="00000500000000000000" pitchFamily="2" charset="0"/>
                <a:ea typeface="Roboto"/>
              </a:rPr>
              <a:t>étudiant.e.s</a:t>
            </a:r>
            <a:r>
              <a:rPr lang="fr-FR" dirty="0">
                <a:latin typeface="Montserrat" panose="00000500000000000000" pitchFamily="2" charset="0"/>
                <a:ea typeface="Roboto"/>
              </a:rPr>
              <a:t> en France sont logés au Crous en 2020 (source)</a:t>
            </a:r>
          </a:p>
          <a:p>
            <a:endParaRPr lang="fr-FR" dirty="0"/>
          </a:p>
        </p:txBody>
      </p:sp>
    </p:spTree>
    <p:extLst>
      <p:ext uri="{BB962C8B-B14F-4D97-AF65-F5344CB8AC3E}">
        <p14:creationId xmlns:p14="http://schemas.microsoft.com/office/powerpoint/2010/main" val="64866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4800" y="-22200"/>
            <a:ext cx="7341600" cy="520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88325" y="2056650"/>
            <a:ext cx="4878000" cy="10302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chemeClr val="lt1"/>
              </a:buClr>
              <a:buSzPts val="3600"/>
              <a:buNone/>
              <a:defRPr sz="3600">
                <a:solidFill>
                  <a:schemeClr val="lt1"/>
                </a:solidFill>
              </a:defRPr>
            </a:lvl1pPr>
            <a:lvl2pPr lvl="1" algn="ctr">
              <a:lnSpc>
                <a:spcPct val="90000"/>
              </a:lnSpc>
              <a:spcBef>
                <a:spcPts val="0"/>
              </a:spcBef>
              <a:spcAft>
                <a:spcPts val="0"/>
              </a:spcAft>
              <a:buClr>
                <a:schemeClr val="accent1"/>
              </a:buClr>
              <a:buSzPts val="5200"/>
              <a:buNone/>
              <a:defRPr sz="5200">
                <a:solidFill>
                  <a:schemeClr val="accent1"/>
                </a:solidFill>
              </a:defRPr>
            </a:lvl2pPr>
            <a:lvl3pPr lvl="2" algn="ctr">
              <a:lnSpc>
                <a:spcPct val="90000"/>
              </a:lnSpc>
              <a:spcBef>
                <a:spcPts val="0"/>
              </a:spcBef>
              <a:spcAft>
                <a:spcPts val="0"/>
              </a:spcAft>
              <a:buClr>
                <a:schemeClr val="accent1"/>
              </a:buClr>
              <a:buSzPts val="5200"/>
              <a:buNone/>
              <a:defRPr sz="5200">
                <a:solidFill>
                  <a:schemeClr val="accent1"/>
                </a:solidFill>
              </a:defRPr>
            </a:lvl3pPr>
            <a:lvl4pPr lvl="3" algn="ctr">
              <a:lnSpc>
                <a:spcPct val="90000"/>
              </a:lnSpc>
              <a:spcBef>
                <a:spcPts val="0"/>
              </a:spcBef>
              <a:spcAft>
                <a:spcPts val="0"/>
              </a:spcAft>
              <a:buClr>
                <a:schemeClr val="accent1"/>
              </a:buClr>
              <a:buSzPts val="5200"/>
              <a:buNone/>
              <a:defRPr sz="5200">
                <a:solidFill>
                  <a:schemeClr val="accent1"/>
                </a:solidFill>
              </a:defRPr>
            </a:lvl4pPr>
            <a:lvl5pPr lvl="4" algn="ctr">
              <a:lnSpc>
                <a:spcPct val="90000"/>
              </a:lnSpc>
              <a:spcBef>
                <a:spcPts val="0"/>
              </a:spcBef>
              <a:spcAft>
                <a:spcPts val="0"/>
              </a:spcAft>
              <a:buClr>
                <a:schemeClr val="accent1"/>
              </a:buClr>
              <a:buSzPts val="5200"/>
              <a:buNone/>
              <a:defRPr sz="5200">
                <a:solidFill>
                  <a:schemeClr val="accent1"/>
                </a:solidFill>
              </a:defRPr>
            </a:lvl5pPr>
            <a:lvl6pPr lvl="5" algn="ctr">
              <a:lnSpc>
                <a:spcPct val="90000"/>
              </a:lnSpc>
              <a:spcBef>
                <a:spcPts val="0"/>
              </a:spcBef>
              <a:spcAft>
                <a:spcPts val="0"/>
              </a:spcAft>
              <a:buClr>
                <a:schemeClr val="accent1"/>
              </a:buClr>
              <a:buSzPts val="5200"/>
              <a:buNone/>
              <a:defRPr sz="5200">
                <a:solidFill>
                  <a:schemeClr val="accent1"/>
                </a:solidFill>
              </a:defRPr>
            </a:lvl6pPr>
            <a:lvl7pPr lvl="6" algn="ctr">
              <a:lnSpc>
                <a:spcPct val="90000"/>
              </a:lnSpc>
              <a:spcBef>
                <a:spcPts val="0"/>
              </a:spcBef>
              <a:spcAft>
                <a:spcPts val="0"/>
              </a:spcAft>
              <a:buClr>
                <a:schemeClr val="accent1"/>
              </a:buClr>
              <a:buSzPts val="5200"/>
              <a:buNone/>
              <a:defRPr sz="5200">
                <a:solidFill>
                  <a:schemeClr val="accent1"/>
                </a:solidFill>
              </a:defRPr>
            </a:lvl7pPr>
            <a:lvl8pPr lvl="7" algn="ctr">
              <a:lnSpc>
                <a:spcPct val="90000"/>
              </a:lnSpc>
              <a:spcBef>
                <a:spcPts val="0"/>
              </a:spcBef>
              <a:spcAft>
                <a:spcPts val="0"/>
              </a:spcAft>
              <a:buClr>
                <a:schemeClr val="accent1"/>
              </a:buClr>
              <a:buSzPts val="5200"/>
              <a:buNone/>
              <a:defRPr sz="5200">
                <a:solidFill>
                  <a:schemeClr val="accent1"/>
                </a:solidFill>
              </a:defRPr>
            </a:lvl8pPr>
            <a:lvl9pPr lvl="8" algn="ctr">
              <a:lnSpc>
                <a:spcPct val="90000"/>
              </a:lnSpc>
              <a:spcBef>
                <a:spcPts val="0"/>
              </a:spcBef>
              <a:spcAft>
                <a:spcPts val="0"/>
              </a:spcAft>
              <a:buClr>
                <a:schemeClr val="accent1"/>
              </a:buClr>
              <a:buSzPts val="5200"/>
              <a:buNone/>
              <a:defRPr sz="5200">
                <a:solidFill>
                  <a:schemeClr val="accent1"/>
                </a:solidFill>
              </a:defRPr>
            </a:lvl9pPr>
          </a:lstStyle>
          <a:p>
            <a:endParaRPr dirty="0"/>
          </a:p>
        </p:txBody>
      </p:sp>
      <p:sp>
        <p:nvSpPr>
          <p:cNvPr id="12" name="Google Shape;12;p2"/>
          <p:cNvSpPr txBox="1">
            <a:spLocks noGrp="1"/>
          </p:cNvSpPr>
          <p:nvPr>
            <p:ph type="subTitle" idx="1"/>
          </p:nvPr>
        </p:nvSpPr>
        <p:spPr>
          <a:xfrm>
            <a:off x="888325" y="4399261"/>
            <a:ext cx="3430800" cy="373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400"/>
              <a:buNone/>
              <a:defRPr sz="14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 name="Google Shape;8;p1">
            <a:extLst>
              <a:ext uri="{FF2B5EF4-FFF2-40B4-BE49-F238E27FC236}">
                <a16:creationId xmlns:a16="http://schemas.microsoft.com/office/drawing/2014/main" id="{27732863-C66E-45DD-8616-455C47D675B7}"/>
              </a:ext>
            </a:extLst>
          </p:cNvPr>
          <p:cNvSpPr txBox="1">
            <a:spLocks noGrp="1"/>
          </p:cNvSpPr>
          <p:nvPr>
            <p:ph type="sldNum" idx="12"/>
          </p:nvPr>
        </p:nvSpPr>
        <p:spPr>
          <a:xfrm>
            <a:off x="8595300" y="-122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Four Columns " preserve="1" userDrawn="1">
  <p:cSld name="1_Title + Four Columns ">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5"/>
          <p:cNvSpPr txBox="1">
            <a:spLocks noGrp="1"/>
          </p:cNvSpPr>
          <p:nvPr>
            <p:ph type="subTitle" idx="1"/>
          </p:nvPr>
        </p:nvSpPr>
        <p:spPr>
          <a:xfrm>
            <a:off x="705221" y="1160500"/>
            <a:ext cx="7779559" cy="82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3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113" name="Google Shape;113;p15"/>
          <p:cNvSpPr/>
          <p:nvPr/>
        </p:nvSpPr>
        <p:spPr>
          <a:xfrm>
            <a:off x="-7600" y="2367517"/>
            <a:ext cx="9205200" cy="2155633"/>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4" name="Google Shape;114;p15"/>
          <p:cNvCxnSpPr/>
          <p:nvPr/>
        </p:nvCxnSpPr>
        <p:spPr>
          <a:xfrm rot="10800000">
            <a:off x="781100" y="4940300"/>
            <a:ext cx="8358300" cy="0"/>
          </a:xfrm>
          <a:prstGeom prst="straightConnector1">
            <a:avLst/>
          </a:prstGeom>
          <a:noFill/>
          <a:ln w="19050" cap="flat" cmpd="sng">
            <a:solidFill>
              <a:schemeClr val="accent1"/>
            </a:solidFill>
            <a:prstDash val="solid"/>
            <a:round/>
            <a:headEnd type="none" w="med" len="med"/>
            <a:tailEnd type="none" w="med" len="med"/>
          </a:ln>
        </p:spPr>
      </p:cxnSp>
      <p:sp>
        <p:nvSpPr>
          <p:cNvPr id="15" name="Google Shape;89;p13">
            <a:extLst>
              <a:ext uri="{FF2B5EF4-FFF2-40B4-BE49-F238E27FC236}">
                <a16:creationId xmlns:a16="http://schemas.microsoft.com/office/drawing/2014/main" id="{D3F71CD0-D303-49B4-A1C7-BD25A30F1F3D}"/>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accent1"/>
                </a:solidFill>
                <a:latin typeface="Arial"/>
                <a:cs typeface="Arial"/>
                <a:sym typeface="Arial"/>
              </a:rPr>
              <a:t>Observatoire du </a:t>
            </a:r>
            <a:r>
              <a:rPr lang="fr-FR" sz="900" b="0" i="0" u="none" strike="noStrike" cap="none" dirty="0" err="1">
                <a:solidFill>
                  <a:schemeClr val="accent1"/>
                </a:solidFill>
                <a:latin typeface="Arial"/>
                <a:cs typeface="Arial"/>
                <a:sym typeface="Arial"/>
              </a:rPr>
              <a:t>Samusocial</a:t>
            </a:r>
            <a:r>
              <a:rPr lang="fr-FR" sz="900" b="0" i="0" u="none" strike="noStrike" cap="none" dirty="0">
                <a:solidFill>
                  <a:schemeClr val="accent1"/>
                </a:solidFill>
                <a:latin typeface="Arial"/>
                <a:cs typeface="Arial"/>
                <a:sym typeface="Arial"/>
              </a:rPr>
              <a:t> de Paris</a:t>
            </a:r>
          </a:p>
        </p:txBody>
      </p:sp>
      <p:sp>
        <p:nvSpPr>
          <p:cNvPr id="16" name="Google Shape;8;p1">
            <a:extLst>
              <a:ext uri="{FF2B5EF4-FFF2-40B4-BE49-F238E27FC236}">
                <a16:creationId xmlns:a16="http://schemas.microsoft.com/office/drawing/2014/main" id="{40EC5EC6-D270-44A5-840B-21F1CA14163C}"/>
              </a:ext>
            </a:extLst>
          </p:cNvPr>
          <p:cNvSpPr txBox="1">
            <a:spLocks noGrp="1"/>
          </p:cNvSpPr>
          <p:nvPr>
            <p:ph type="sldNum" idx="12"/>
          </p:nvPr>
        </p:nvSpPr>
        <p:spPr>
          <a:xfrm>
            <a:off x="0" y="47499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
        <p:nvSpPr>
          <p:cNvPr id="109" name="Google Shape;109;p15"/>
          <p:cNvSpPr txBox="1">
            <a:spLocks noGrp="1"/>
          </p:cNvSpPr>
          <p:nvPr>
            <p:ph type="title" idx="5"/>
          </p:nvPr>
        </p:nvSpPr>
        <p:spPr>
          <a:xfrm>
            <a:off x="113573" y="2707450"/>
            <a:ext cx="1693800" cy="623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solidFill>
                  <a:schemeClr val="bg1"/>
                </a:solidFill>
              </a:defRPr>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dirty="0"/>
          </a:p>
        </p:txBody>
      </p:sp>
      <p:sp>
        <p:nvSpPr>
          <p:cNvPr id="110" name="Google Shape;110;p15"/>
          <p:cNvSpPr txBox="1">
            <a:spLocks noGrp="1"/>
          </p:cNvSpPr>
          <p:nvPr>
            <p:ph type="subTitle" idx="6"/>
          </p:nvPr>
        </p:nvSpPr>
        <p:spPr>
          <a:xfrm>
            <a:off x="1928545" y="2707450"/>
            <a:ext cx="7101881" cy="6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3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Tree>
    <p:extLst>
      <p:ext uri="{BB962C8B-B14F-4D97-AF65-F5344CB8AC3E}">
        <p14:creationId xmlns:p14="http://schemas.microsoft.com/office/powerpoint/2010/main" val="388288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p:cSld name="ONE_COLUMN_TEXT_1">
    <p:spTree>
      <p:nvGrpSpPr>
        <p:cNvPr id="1" name="Shape 129"/>
        <p:cNvGrpSpPr/>
        <p:nvPr/>
      </p:nvGrpSpPr>
      <p:grpSpPr>
        <a:xfrm>
          <a:off x="0" y="0"/>
          <a:ext cx="0" cy="0"/>
          <a:chOff x="0" y="0"/>
          <a:chExt cx="0" cy="0"/>
        </a:xfrm>
      </p:grpSpPr>
      <p:sp>
        <p:nvSpPr>
          <p:cNvPr id="130" name="Google Shape;130;p18"/>
          <p:cNvSpPr/>
          <p:nvPr/>
        </p:nvSpPr>
        <p:spPr>
          <a:xfrm flipH="1">
            <a:off x="150" y="0"/>
            <a:ext cx="5792400" cy="516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1" name="Google Shape;131;p18"/>
          <p:cNvSpPr txBox="1">
            <a:spLocks noGrp="1"/>
          </p:cNvSpPr>
          <p:nvPr>
            <p:ph type="title"/>
          </p:nvPr>
        </p:nvSpPr>
        <p:spPr>
          <a:xfrm>
            <a:off x="705222" y="10663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Clr>
                <a:schemeClr val="lt1"/>
              </a:buClr>
              <a:buSzPts val="2400"/>
              <a:buNone/>
              <a:defRPr sz="2400">
                <a:solidFill>
                  <a:schemeClr val="lt1"/>
                </a:solidFill>
              </a:defRPr>
            </a:lvl2pPr>
            <a:lvl3pPr lvl="2" rtl="0">
              <a:spcBef>
                <a:spcPts val="0"/>
              </a:spcBef>
              <a:spcAft>
                <a:spcPts val="0"/>
              </a:spcAft>
              <a:buClr>
                <a:schemeClr val="lt1"/>
              </a:buClr>
              <a:buSzPts val="2400"/>
              <a:buNone/>
              <a:defRPr sz="2400">
                <a:solidFill>
                  <a:schemeClr val="lt1"/>
                </a:solidFill>
              </a:defRPr>
            </a:lvl3pPr>
            <a:lvl4pPr lvl="3" rtl="0">
              <a:spcBef>
                <a:spcPts val="0"/>
              </a:spcBef>
              <a:spcAft>
                <a:spcPts val="0"/>
              </a:spcAft>
              <a:buClr>
                <a:schemeClr val="lt1"/>
              </a:buClr>
              <a:buSzPts val="2400"/>
              <a:buNone/>
              <a:defRPr sz="2400">
                <a:solidFill>
                  <a:schemeClr val="lt1"/>
                </a:solidFill>
              </a:defRPr>
            </a:lvl4pPr>
            <a:lvl5pPr lvl="4" rtl="0">
              <a:spcBef>
                <a:spcPts val="0"/>
              </a:spcBef>
              <a:spcAft>
                <a:spcPts val="0"/>
              </a:spcAft>
              <a:buClr>
                <a:schemeClr val="lt1"/>
              </a:buClr>
              <a:buSzPts val="2400"/>
              <a:buNone/>
              <a:defRPr sz="2400">
                <a:solidFill>
                  <a:schemeClr val="lt1"/>
                </a:solidFill>
              </a:defRPr>
            </a:lvl5pPr>
            <a:lvl6pPr lvl="5" rtl="0">
              <a:spcBef>
                <a:spcPts val="0"/>
              </a:spcBef>
              <a:spcAft>
                <a:spcPts val="0"/>
              </a:spcAft>
              <a:buClr>
                <a:schemeClr val="lt1"/>
              </a:buClr>
              <a:buSzPts val="2400"/>
              <a:buNone/>
              <a:defRPr sz="2400">
                <a:solidFill>
                  <a:schemeClr val="lt1"/>
                </a:solidFill>
              </a:defRPr>
            </a:lvl6pPr>
            <a:lvl7pPr lvl="6" rtl="0">
              <a:spcBef>
                <a:spcPts val="0"/>
              </a:spcBef>
              <a:spcAft>
                <a:spcPts val="0"/>
              </a:spcAft>
              <a:buClr>
                <a:schemeClr val="lt1"/>
              </a:buClr>
              <a:buSzPts val="2400"/>
              <a:buNone/>
              <a:defRPr sz="2400">
                <a:solidFill>
                  <a:schemeClr val="lt1"/>
                </a:solidFill>
              </a:defRPr>
            </a:lvl7pPr>
            <a:lvl8pPr lvl="7" rtl="0">
              <a:spcBef>
                <a:spcPts val="0"/>
              </a:spcBef>
              <a:spcAft>
                <a:spcPts val="0"/>
              </a:spcAft>
              <a:buClr>
                <a:schemeClr val="lt1"/>
              </a:buClr>
              <a:buSzPts val="2400"/>
              <a:buNone/>
              <a:defRPr sz="2400">
                <a:solidFill>
                  <a:schemeClr val="lt1"/>
                </a:solidFill>
              </a:defRPr>
            </a:lvl8pPr>
            <a:lvl9pPr lvl="8" rtl="0">
              <a:spcBef>
                <a:spcPts val="0"/>
              </a:spcBef>
              <a:spcAft>
                <a:spcPts val="0"/>
              </a:spcAft>
              <a:buClr>
                <a:schemeClr val="lt1"/>
              </a:buClr>
              <a:buSzPts val="2400"/>
              <a:buNone/>
              <a:defRPr sz="2400">
                <a:solidFill>
                  <a:schemeClr val="lt1"/>
                </a:solidFill>
              </a:defRPr>
            </a:lvl9pPr>
          </a:lstStyle>
          <a:p>
            <a:endParaRPr/>
          </a:p>
        </p:txBody>
      </p:sp>
      <p:sp>
        <p:nvSpPr>
          <p:cNvPr id="132" name="Google Shape;132;p18"/>
          <p:cNvSpPr txBox="1">
            <a:spLocks noGrp="1"/>
          </p:cNvSpPr>
          <p:nvPr>
            <p:ph type="body" idx="1"/>
          </p:nvPr>
        </p:nvSpPr>
        <p:spPr>
          <a:xfrm>
            <a:off x="705222" y="1900350"/>
            <a:ext cx="2808000" cy="2024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lt1"/>
              </a:buClr>
              <a:buSzPts val="1600"/>
              <a:buChar char="●"/>
              <a:defRPr sz="1600">
                <a:solidFill>
                  <a:schemeClr val="lt1"/>
                </a:solidFill>
              </a:defRPr>
            </a:lvl1pPr>
            <a:lvl2pPr marL="914400" lvl="1" indent="-330200" rtl="0">
              <a:spcBef>
                <a:spcPts val="1600"/>
              </a:spcBef>
              <a:spcAft>
                <a:spcPts val="0"/>
              </a:spcAft>
              <a:buClr>
                <a:schemeClr val="lt1"/>
              </a:buClr>
              <a:buSzPts val="1600"/>
              <a:buChar char="○"/>
              <a:defRPr sz="1600">
                <a:solidFill>
                  <a:schemeClr val="lt1"/>
                </a:solidFill>
              </a:defRPr>
            </a:lvl2pPr>
            <a:lvl3pPr marL="1371600" lvl="2" indent="-330200" rtl="0">
              <a:spcBef>
                <a:spcPts val="1600"/>
              </a:spcBef>
              <a:spcAft>
                <a:spcPts val="0"/>
              </a:spcAft>
              <a:buClr>
                <a:schemeClr val="lt1"/>
              </a:buClr>
              <a:buSzPts val="1600"/>
              <a:buChar char="■"/>
              <a:defRPr sz="1600">
                <a:solidFill>
                  <a:schemeClr val="lt1"/>
                </a:solidFill>
              </a:defRPr>
            </a:lvl3pPr>
            <a:lvl4pPr marL="1828800" lvl="3" indent="-330200" rtl="0">
              <a:spcBef>
                <a:spcPts val="1600"/>
              </a:spcBef>
              <a:spcAft>
                <a:spcPts val="0"/>
              </a:spcAft>
              <a:buClr>
                <a:schemeClr val="lt1"/>
              </a:buClr>
              <a:buSzPts val="1600"/>
              <a:buChar char="●"/>
              <a:defRPr sz="1600">
                <a:solidFill>
                  <a:schemeClr val="lt1"/>
                </a:solidFill>
              </a:defRPr>
            </a:lvl4pPr>
            <a:lvl5pPr marL="2286000" lvl="4" indent="-330200" rtl="0">
              <a:spcBef>
                <a:spcPts val="1600"/>
              </a:spcBef>
              <a:spcAft>
                <a:spcPts val="0"/>
              </a:spcAft>
              <a:buClr>
                <a:schemeClr val="lt1"/>
              </a:buClr>
              <a:buSzPts val="1600"/>
              <a:buChar char="○"/>
              <a:defRPr sz="1600">
                <a:solidFill>
                  <a:schemeClr val="lt1"/>
                </a:solidFill>
              </a:defRPr>
            </a:lvl5pPr>
            <a:lvl6pPr marL="2743200" lvl="5" indent="-330200" rtl="0">
              <a:spcBef>
                <a:spcPts val="1600"/>
              </a:spcBef>
              <a:spcAft>
                <a:spcPts val="0"/>
              </a:spcAft>
              <a:buClr>
                <a:schemeClr val="lt1"/>
              </a:buClr>
              <a:buSzPts val="1600"/>
              <a:buChar char="■"/>
              <a:defRPr sz="1600">
                <a:solidFill>
                  <a:schemeClr val="lt1"/>
                </a:solidFill>
              </a:defRPr>
            </a:lvl6pPr>
            <a:lvl7pPr marL="3200400" lvl="6" indent="-330200" rtl="0">
              <a:spcBef>
                <a:spcPts val="1600"/>
              </a:spcBef>
              <a:spcAft>
                <a:spcPts val="0"/>
              </a:spcAft>
              <a:buClr>
                <a:schemeClr val="lt1"/>
              </a:buClr>
              <a:buSzPts val="1600"/>
              <a:buChar char="●"/>
              <a:defRPr sz="1600">
                <a:solidFill>
                  <a:schemeClr val="lt1"/>
                </a:solidFill>
              </a:defRPr>
            </a:lvl7pPr>
            <a:lvl8pPr marL="3657600" lvl="7" indent="-330200" rtl="0">
              <a:spcBef>
                <a:spcPts val="1600"/>
              </a:spcBef>
              <a:spcAft>
                <a:spcPts val="0"/>
              </a:spcAft>
              <a:buClr>
                <a:schemeClr val="lt1"/>
              </a:buClr>
              <a:buSzPts val="1600"/>
              <a:buChar char="○"/>
              <a:defRPr sz="1600">
                <a:solidFill>
                  <a:schemeClr val="lt1"/>
                </a:solidFill>
              </a:defRPr>
            </a:lvl8pPr>
            <a:lvl9pPr marL="4114800" lvl="8" indent="-330200" rtl="0">
              <a:spcBef>
                <a:spcPts val="1600"/>
              </a:spcBef>
              <a:spcAft>
                <a:spcPts val="1600"/>
              </a:spcAft>
              <a:buClr>
                <a:schemeClr val="lt1"/>
              </a:buClr>
              <a:buSzPts val="1600"/>
              <a:buChar char="■"/>
              <a:defRPr sz="1600">
                <a:solidFill>
                  <a:schemeClr val="lt1"/>
                </a:solidFill>
              </a:defRPr>
            </a:lvl9pPr>
          </a:lstStyle>
          <a:p>
            <a:endParaRPr/>
          </a:p>
        </p:txBody>
      </p:sp>
      <p:cxnSp>
        <p:nvCxnSpPr>
          <p:cNvPr id="133" name="Google Shape;133;p18"/>
          <p:cNvCxnSpPr/>
          <p:nvPr/>
        </p:nvCxnSpPr>
        <p:spPr>
          <a:xfrm rot="10800000">
            <a:off x="781100" y="4940300"/>
            <a:ext cx="8358300" cy="0"/>
          </a:xfrm>
          <a:prstGeom prst="straightConnector1">
            <a:avLst/>
          </a:prstGeom>
          <a:noFill/>
          <a:ln w="19050" cap="flat" cmpd="sng">
            <a:solidFill>
              <a:srgbClr val="FFFFFF"/>
            </a:solidFill>
            <a:prstDash val="solid"/>
            <a:round/>
            <a:headEnd type="none" w="med" len="med"/>
            <a:tailEnd type="none" w="med" len="med"/>
          </a:ln>
        </p:spPr>
      </p:cxnSp>
      <p:cxnSp>
        <p:nvCxnSpPr>
          <p:cNvPr id="135" name="Google Shape;135;p18"/>
          <p:cNvCxnSpPr/>
          <p:nvPr/>
        </p:nvCxnSpPr>
        <p:spPr>
          <a:xfrm rot="10800000">
            <a:off x="5806425" y="4940300"/>
            <a:ext cx="2785800" cy="0"/>
          </a:xfrm>
          <a:prstGeom prst="straightConnector1">
            <a:avLst/>
          </a:prstGeom>
          <a:noFill/>
          <a:ln w="19050" cap="flat" cmpd="sng">
            <a:solidFill>
              <a:schemeClr val="accent1"/>
            </a:solidFill>
            <a:prstDash val="solid"/>
            <a:round/>
            <a:headEnd type="none" w="med" len="med"/>
            <a:tailEnd type="none" w="med" len="med"/>
          </a:ln>
        </p:spPr>
      </p:cxnSp>
      <p:sp>
        <p:nvSpPr>
          <p:cNvPr id="9" name="Google Shape;89;p13">
            <a:extLst>
              <a:ext uri="{FF2B5EF4-FFF2-40B4-BE49-F238E27FC236}">
                <a16:creationId xmlns:a16="http://schemas.microsoft.com/office/drawing/2014/main" id="{CD711DE3-A61E-408F-B64F-A359335ADE85}"/>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accent1"/>
                </a:solidFill>
                <a:latin typeface="Arial"/>
                <a:cs typeface="Arial"/>
                <a:sym typeface="Arial"/>
              </a:rPr>
              <a:t>Observatoire du </a:t>
            </a:r>
            <a:r>
              <a:rPr lang="fr-FR" sz="900" b="0" i="0" u="none" strike="noStrike" cap="none" dirty="0" err="1">
                <a:solidFill>
                  <a:schemeClr val="accent1"/>
                </a:solidFill>
                <a:latin typeface="Arial"/>
                <a:cs typeface="Arial"/>
                <a:sym typeface="Arial"/>
              </a:rPr>
              <a:t>Samusocial</a:t>
            </a:r>
            <a:r>
              <a:rPr lang="fr-FR" sz="900" b="0" i="0" u="none" strike="noStrike" cap="none" dirty="0">
                <a:solidFill>
                  <a:schemeClr val="accent1"/>
                </a:solidFill>
                <a:latin typeface="Arial"/>
                <a:cs typeface="Arial"/>
                <a:sym typeface="Arial"/>
              </a:rPr>
              <a:t> de Paris</a:t>
            </a:r>
          </a:p>
        </p:txBody>
      </p:sp>
      <p:sp>
        <p:nvSpPr>
          <p:cNvPr id="10" name="Google Shape;8;p1">
            <a:extLst>
              <a:ext uri="{FF2B5EF4-FFF2-40B4-BE49-F238E27FC236}">
                <a16:creationId xmlns:a16="http://schemas.microsoft.com/office/drawing/2014/main" id="{1FCE7C28-7B6D-41AA-A633-2CF0DB1C2011}"/>
              </a:ext>
            </a:extLst>
          </p:cNvPr>
          <p:cNvSpPr txBox="1">
            <a:spLocks noGrp="1"/>
          </p:cNvSpPr>
          <p:nvPr>
            <p:ph type="sldNum" idx="12"/>
          </p:nvPr>
        </p:nvSpPr>
        <p:spPr>
          <a:xfrm>
            <a:off x="3075" y="476922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bg1"/>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ix Columns ">
  <p:cSld name="TITLE_ONLY_1_3">
    <p:spTree>
      <p:nvGrpSpPr>
        <p:cNvPr id="1" name="Shape 136"/>
        <p:cNvGrpSpPr/>
        <p:nvPr/>
      </p:nvGrpSpPr>
      <p:grpSpPr>
        <a:xfrm>
          <a:off x="0" y="0"/>
          <a:ext cx="0" cy="0"/>
          <a:chOff x="0" y="0"/>
          <a:chExt cx="0" cy="0"/>
        </a:xfrm>
      </p:grpSpPr>
      <p:sp>
        <p:nvSpPr>
          <p:cNvPr id="137" name="Google Shape;137;p19"/>
          <p:cNvSpPr/>
          <p:nvPr/>
        </p:nvSpPr>
        <p:spPr>
          <a:xfrm>
            <a:off x="0" y="1545100"/>
            <a:ext cx="8620200" cy="262816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8" name="Google Shape;138;p19"/>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9" name="Google Shape;139;p19"/>
          <p:cNvSpPr txBox="1">
            <a:spLocks noGrp="1"/>
          </p:cNvSpPr>
          <p:nvPr>
            <p:ph type="title" idx="2"/>
          </p:nvPr>
        </p:nvSpPr>
        <p:spPr>
          <a:xfrm>
            <a:off x="1006450" y="3238500"/>
            <a:ext cx="1938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40" name="Google Shape;140;p19"/>
          <p:cNvSpPr txBox="1">
            <a:spLocks noGrp="1"/>
          </p:cNvSpPr>
          <p:nvPr>
            <p:ph type="subTitle" idx="1"/>
          </p:nvPr>
        </p:nvSpPr>
        <p:spPr>
          <a:xfrm>
            <a:off x="1006450" y="3589125"/>
            <a:ext cx="1938000" cy="823800"/>
          </a:xfrm>
          <a:prstGeom prst="rect">
            <a:avLst/>
          </a:prstGeom>
        </p:spPr>
        <p:txBody>
          <a:bodyPr spcFirstLastPara="1" wrap="square" lIns="91425" tIns="91425" rIns="91425" bIns="91425" anchor="t" anchorCtr="0">
            <a:noAutofit/>
          </a:bodyPr>
          <a:lstStyle>
            <a:lvl1pPr marL="88900" lvl="0" indent="0" algn="l" rtl="0">
              <a:lnSpc>
                <a:spcPct val="100000"/>
              </a:lnSpc>
              <a:spcBef>
                <a:spcPts val="0"/>
              </a:spcBef>
              <a:spcAft>
                <a:spcPts val="0"/>
              </a:spcAft>
              <a:buSzPts val="1300"/>
              <a:buNone/>
              <a:defRPr sz="13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141" name="Google Shape;141;p19"/>
          <p:cNvSpPr txBox="1">
            <a:spLocks noGrp="1"/>
          </p:cNvSpPr>
          <p:nvPr>
            <p:ph type="title" idx="3"/>
          </p:nvPr>
        </p:nvSpPr>
        <p:spPr>
          <a:xfrm>
            <a:off x="3603000" y="3238500"/>
            <a:ext cx="1938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42" name="Google Shape;142;p19"/>
          <p:cNvSpPr txBox="1">
            <a:spLocks noGrp="1"/>
          </p:cNvSpPr>
          <p:nvPr>
            <p:ph type="subTitle" idx="4"/>
          </p:nvPr>
        </p:nvSpPr>
        <p:spPr>
          <a:xfrm>
            <a:off x="3603000" y="3589125"/>
            <a:ext cx="1938000" cy="823800"/>
          </a:xfrm>
          <a:prstGeom prst="rect">
            <a:avLst/>
          </a:prstGeom>
        </p:spPr>
        <p:txBody>
          <a:bodyPr spcFirstLastPara="1" wrap="square" lIns="91425" tIns="91425" rIns="91425" bIns="91425" anchor="t" anchorCtr="0">
            <a:noAutofit/>
          </a:bodyPr>
          <a:lstStyle>
            <a:lvl1pPr marL="88900" lvl="0" indent="0" algn="l" rtl="0">
              <a:lnSpc>
                <a:spcPct val="100000"/>
              </a:lnSpc>
              <a:spcBef>
                <a:spcPts val="0"/>
              </a:spcBef>
              <a:spcAft>
                <a:spcPts val="0"/>
              </a:spcAft>
              <a:buSzPts val="1300"/>
              <a:buNone/>
              <a:tabLst>
                <a:tab pos="534988" algn="l"/>
              </a:tabLst>
              <a:defRPr sz="13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143" name="Google Shape;143;p19"/>
          <p:cNvSpPr txBox="1">
            <a:spLocks noGrp="1"/>
          </p:cNvSpPr>
          <p:nvPr>
            <p:ph type="title" idx="5"/>
          </p:nvPr>
        </p:nvSpPr>
        <p:spPr>
          <a:xfrm>
            <a:off x="6199550" y="3238500"/>
            <a:ext cx="1938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44" name="Google Shape;144;p19"/>
          <p:cNvSpPr txBox="1">
            <a:spLocks noGrp="1"/>
          </p:cNvSpPr>
          <p:nvPr>
            <p:ph type="subTitle" idx="6"/>
          </p:nvPr>
        </p:nvSpPr>
        <p:spPr>
          <a:xfrm>
            <a:off x="6199550" y="3589125"/>
            <a:ext cx="1938000" cy="823800"/>
          </a:xfrm>
          <a:prstGeom prst="rect">
            <a:avLst/>
          </a:prstGeom>
        </p:spPr>
        <p:txBody>
          <a:bodyPr spcFirstLastPara="1" wrap="square" lIns="91425" tIns="91425" rIns="91425" bIns="91425" anchor="t" anchorCtr="0">
            <a:noAutofit/>
          </a:bodyPr>
          <a:lstStyle>
            <a:lvl1pPr marL="88900" lvl="0" indent="0" algn="l" rtl="0">
              <a:lnSpc>
                <a:spcPct val="100000"/>
              </a:lnSpc>
              <a:spcBef>
                <a:spcPts val="0"/>
              </a:spcBef>
              <a:spcAft>
                <a:spcPts val="0"/>
              </a:spcAft>
              <a:buSzPts val="1300"/>
              <a:buNone/>
              <a:defRPr sz="13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145" name="Google Shape;145;p19"/>
          <p:cNvSpPr txBox="1">
            <a:spLocks noGrp="1"/>
          </p:cNvSpPr>
          <p:nvPr>
            <p:ph type="title" idx="7"/>
          </p:nvPr>
        </p:nvSpPr>
        <p:spPr>
          <a:xfrm>
            <a:off x="1006450" y="1614500"/>
            <a:ext cx="1938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Clr>
                <a:schemeClr val="lt1"/>
              </a:buClr>
              <a:buSzPts val="1400"/>
              <a:buNone/>
              <a:defRPr sz="1400">
                <a:solidFill>
                  <a:schemeClr val="lt1"/>
                </a:solidFill>
              </a:defRPr>
            </a:lvl2pPr>
            <a:lvl3pPr lvl="2" algn="ctr" rtl="0">
              <a:spcBef>
                <a:spcPts val="0"/>
              </a:spcBef>
              <a:spcAft>
                <a:spcPts val="0"/>
              </a:spcAft>
              <a:buClr>
                <a:schemeClr val="lt1"/>
              </a:buClr>
              <a:buSzPts val="1400"/>
              <a:buNone/>
              <a:defRPr sz="1400">
                <a:solidFill>
                  <a:schemeClr val="lt1"/>
                </a:solidFill>
              </a:defRPr>
            </a:lvl3pPr>
            <a:lvl4pPr lvl="3" algn="ctr" rtl="0">
              <a:spcBef>
                <a:spcPts val="0"/>
              </a:spcBef>
              <a:spcAft>
                <a:spcPts val="0"/>
              </a:spcAft>
              <a:buClr>
                <a:schemeClr val="lt1"/>
              </a:buClr>
              <a:buSzPts val="1400"/>
              <a:buNone/>
              <a:defRPr sz="1400">
                <a:solidFill>
                  <a:schemeClr val="lt1"/>
                </a:solidFill>
              </a:defRPr>
            </a:lvl4pPr>
            <a:lvl5pPr lvl="4" algn="ctr" rtl="0">
              <a:spcBef>
                <a:spcPts val="0"/>
              </a:spcBef>
              <a:spcAft>
                <a:spcPts val="0"/>
              </a:spcAft>
              <a:buClr>
                <a:schemeClr val="lt1"/>
              </a:buClr>
              <a:buSzPts val="1400"/>
              <a:buNone/>
              <a:defRPr sz="1400">
                <a:solidFill>
                  <a:schemeClr val="lt1"/>
                </a:solidFill>
              </a:defRPr>
            </a:lvl5pPr>
            <a:lvl6pPr lvl="5" algn="ctr" rtl="0">
              <a:spcBef>
                <a:spcPts val="0"/>
              </a:spcBef>
              <a:spcAft>
                <a:spcPts val="0"/>
              </a:spcAft>
              <a:buClr>
                <a:schemeClr val="lt1"/>
              </a:buClr>
              <a:buSzPts val="1400"/>
              <a:buNone/>
              <a:defRPr sz="1400">
                <a:solidFill>
                  <a:schemeClr val="lt1"/>
                </a:solidFill>
              </a:defRPr>
            </a:lvl6pPr>
            <a:lvl7pPr lvl="6" algn="ctr" rtl="0">
              <a:spcBef>
                <a:spcPts val="0"/>
              </a:spcBef>
              <a:spcAft>
                <a:spcPts val="0"/>
              </a:spcAft>
              <a:buClr>
                <a:schemeClr val="lt1"/>
              </a:buClr>
              <a:buSzPts val="1400"/>
              <a:buNone/>
              <a:defRPr sz="1400">
                <a:solidFill>
                  <a:schemeClr val="lt1"/>
                </a:solidFill>
              </a:defRPr>
            </a:lvl7pPr>
            <a:lvl8pPr lvl="7" algn="ctr" rtl="0">
              <a:spcBef>
                <a:spcPts val="0"/>
              </a:spcBef>
              <a:spcAft>
                <a:spcPts val="0"/>
              </a:spcAft>
              <a:buClr>
                <a:schemeClr val="lt1"/>
              </a:buClr>
              <a:buSzPts val="1400"/>
              <a:buNone/>
              <a:defRPr sz="1400">
                <a:solidFill>
                  <a:schemeClr val="lt1"/>
                </a:solidFill>
              </a:defRPr>
            </a:lvl8pPr>
            <a:lvl9pPr lvl="8" algn="ctr" rtl="0">
              <a:spcBef>
                <a:spcPts val="0"/>
              </a:spcBef>
              <a:spcAft>
                <a:spcPts val="0"/>
              </a:spcAft>
              <a:buClr>
                <a:schemeClr val="lt1"/>
              </a:buClr>
              <a:buSzPts val="1400"/>
              <a:buNone/>
              <a:defRPr sz="1400">
                <a:solidFill>
                  <a:schemeClr val="lt1"/>
                </a:solidFill>
              </a:defRPr>
            </a:lvl9pPr>
          </a:lstStyle>
          <a:p>
            <a:endParaRPr dirty="0"/>
          </a:p>
        </p:txBody>
      </p:sp>
      <p:sp>
        <p:nvSpPr>
          <p:cNvPr id="146" name="Google Shape;146;p19"/>
          <p:cNvSpPr txBox="1">
            <a:spLocks noGrp="1"/>
          </p:cNvSpPr>
          <p:nvPr>
            <p:ph type="subTitle" idx="8"/>
          </p:nvPr>
        </p:nvSpPr>
        <p:spPr>
          <a:xfrm>
            <a:off x="1006450" y="1965125"/>
            <a:ext cx="1938000" cy="823800"/>
          </a:xfrm>
          <a:prstGeom prst="rect">
            <a:avLst/>
          </a:prstGeom>
        </p:spPr>
        <p:txBody>
          <a:bodyPr spcFirstLastPara="1" wrap="square" lIns="91425" tIns="91425" rIns="91425" bIns="91425" anchor="t" anchorCtr="0">
            <a:noAutofit/>
          </a:bodyPr>
          <a:lstStyle>
            <a:lvl1pPr marL="88900" lvl="0" indent="0" algn="l" rtl="0">
              <a:lnSpc>
                <a:spcPct val="100000"/>
              </a:lnSpc>
              <a:spcBef>
                <a:spcPts val="0"/>
              </a:spcBef>
              <a:spcAft>
                <a:spcPts val="0"/>
              </a:spcAft>
              <a:buClr>
                <a:schemeClr val="lt1"/>
              </a:buClr>
              <a:buSzPts val="1300"/>
              <a:buNone/>
              <a:defRPr sz="13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lang="fr-FR" dirty="0"/>
          </a:p>
        </p:txBody>
      </p:sp>
      <p:sp>
        <p:nvSpPr>
          <p:cNvPr id="147" name="Google Shape;147;p19"/>
          <p:cNvSpPr txBox="1">
            <a:spLocks noGrp="1"/>
          </p:cNvSpPr>
          <p:nvPr>
            <p:ph type="title" idx="9"/>
          </p:nvPr>
        </p:nvSpPr>
        <p:spPr>
          <a:xfrm>
            <a:off x="3603000" y="1614500"/>
            <a:ext cx="1938000" cy="407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Clr>
                <a:schemeClr val="lt1"/>
              </a:buClr>
              <a:buSzPts val="1400"/>
              <a:buNone/>
              <a:defRPr sz="1400">
                <a:solidFill>
                  <a:schemeClr val="lt1"/>
                </a:solidFill>
              </a:defRPr>
            </a:lvl2pPr>
            <a:lvl3pPr lvl="2" algn="ctr" rtl="0">
              <a:spcBef>
                <a:spcPts val="0"/>
              </a:spcBef>
              <a:spcAft>
                <a:spcPts val="0"/>
              </a:spcAft>
              <a:buClr>
                <a:schemeClr val="lt1"/>
              </a:buClr>
              <a:buSzPts val="1400"/>
              <a:buNone/>
              <a:defRPr sz="1400">
                <a:solidFill>
                  <a:schemeClr val="lt1"/>
                </a:solidFill>
              </a:defRPr>
            </a:lvl3pPr>
            <a:lvl4pPr lvl="3" algn="ctr" rtl="0">
              <a:spcBef>
                <a:spcPts val="0"/>
              </a:spcBef>
              <a:spcAft>
                <a:spcPts val="0"/>
              </a:spcAft>
              <a:buClr>
                <a:schemeClr val="lt1"/>
              </a:buClr>
              <a:buSzPts val="1400"/>
              <a:buNone/>
              <a:defRPr sz="1400">
                <a:solidFill>
                  <a:schemeClr val="lt1"/>
                </a:solidFill>
              </a:defRPr>
            </a:lvl4pPr>
            <a:lvl5pPr lvl="4" algn="ctr" rtl="0">
              <a:spcBef>
                <a:spcPts val="0"/>
              </a:spcBef>
              <a:spcAft>
                <a:spcPts val="0"/>
              </a:spcAft>
              <a:buClr>
                <a:schemeClr val="lt1"/>
              </a:buClr>
              <a:buSzPts val="1400"/>
              <a:buNone/>
              <a:defRPr sz="1400">
                <a:solidFill>
                  <a:schemeClr val="lt1"/>
                </a:solidFill>
              </a:defRPr>
            </a:lvl5pPr>
            <a:lvl6pPr lvl="5" algn="ctr" rtl="0">
              <a:spcBef>
                <a:spcPts val="0"/>
              </a:spcBef>
              <a:spcAft>
                <a:spcPts val="0"/>
              </a:spcAft>
              <a:buClr>
                <a:schemeClr val="lt1"/>
              </a:buClr>
              <a:buSzPts val="1400"/>
              <a:buNone/>
              <a:defRPr sz="1400">
                <a:solidFill>
                  <a:schemeClr val="lt1"/>
                </a:solidFill>
              </a:defRPr>
            </a:lvl6pPr>
            <a:lvl7pPr lvl="6" algn="ctr" rtl="0">
              <a:spcBef>
                <a:spcPts val="0"/>
              </a:spcBef>
              <a:spcAft>
                <a:spcPts val="0"/>
              </a:spcAft>
              <a:buClr>
                <a:schemeClr val="lt1"/>
              </a:buClr>
              <a:buSzPts val="1400"/>
              <a:buNone/>
              <a:defRPr sz="1400">
                <a:solidFill>
                  <a:schemeClr val="lt1"/>
                </a:solidFill>
              </a:defRPr>
            </a:lvl7pPr>
            <a:lvl8pPr lvl="7" algn="ctr" rtl="0">
              <a:spcBef>
                <a:spcPts val="0"/>
              </a:spcBef>
              <a:spcAft>
                <a:spcPts val="0"/>
              </a:spcAft>
              <a:buClr>
                <a:schemeClr val="lt1"/>
              </a:buClr>
              <a:buSzPts val="1400"/>
              <a:buNone/>
              <a:defRPr sz="1400">
                <a:solidFill>
                  <a:schemeClr val="lt1"/>
                </a:solidFill>
              </a:defRPr>
            </a:lvl8pPr>
            <a:lvl9pPr lvl="8" algn="ctr" rtl="0">
              <a:spcBef>
                <a:spcPts val="0"/>
              </a:spcBef>
              <a:spcAft>
                <a:spcPts val="0"/>
              </a:spcAft>
              <a:buClr>
                <a:schemeClr val="lt1"/>
              </a:buClr>
              <a:buSzPts val="1400"/>
              <a:buNone/>
              <a:defRPr sz="1400">
                <a:solidFill>
                  <a:schemeClr val="lt1"/>
                </a:solidFill>
              </a:defRPr>
            </a:lvl9pPr>
          </a:lstStyle>
          <a:p>
            <a:endParaRPr/>
          </a:p>
        </p:txBody>
      </p:sp>
      <p:sp>
        <p:nvSpPr>
          <p:cNvPr id="148" name="Google Shape;148;p19"/>
          <p:cNvSpPr txBox="1">
            <a:spLocks noGrp="1"/>
          </p:cNvSpPr>
          <p:nvPr>
            <p:ph type="subTitle" idx="13"/>
          </p:nvPr>
        </p:nvSpPr>
        <p:spPr>
          <a:xfrm>
            <a:off x="3603000" y="1965125"/>
            <a:ext cx="1938000" cy="823800"/>
          </a:xfrm>
          <a:prstGeom prst="rect">
            <a:avLst/>
          </a:prstGeom>
        </p:spPr>
        <p:txBody>
          <a:bodyPr spcFirstLastPara="1" wrap="square" lIns="91425" tIns="91425" rIns="91425" bIns="91425" anchor="t" anchorCtr="0">
            <a:noAutofit/>
          </a:bodyPr>
          <a:lstStyle>
            <a:lvl1pPr marL="88900" lvl="0" indent="0" algn="l" rtl="0">
              <a:lnSpc>
                <a:spcPct val="100000"/>
              </a:lnSpc>
              <a:spcBef>
                <a:spcPts val="0"/>
              </a:spcBef>
              <a:spcAft>
                <a:spcPts val="0"/>
              </a:spcAft>
              <a:buClr>
                <a:schemeClr val="lt1"/>
              </a:buClr>
              <a:buSzPts val="1300"/>
              <a:buNone/>
              <a:defRPr sz="13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49" name="Google Shape;149;p19"/>
          <p:cNvSpPr txBox="1">
            <a:spLocks noGrp="1"/>
          </p:cNvSpPr>
          <p:nvPr>
            <p:ph type="title" idx="14"/>
          </p:nvPr>
        </p:nvSpPr>
        <p:spPr>
          <a:xfrm>
            <a:off x="6199550" y="1614500"/>
            <a:ext cx="1938000" cy="407400"/>
          </a:xfrm>
          <a:prstGeom prst="rect">
            <a:avLst/>
          </a:prstGeom>
        </p:spPr>
        <p:txBody>
          <a:bodyPr spcFirstLastPara="1" wrap="square" lIns="91425" tIns="91425" rIns="91425" bIns="91425" anchor="b" anchorCtr="0">
            <a:noAutofit/>
          </a:bodyPr>
          <a:lstStyle>
            <a:lvl1pPr marL="88900" lvl="0" indent="0" algn="ctr" rtl="0">
              <a:spcBef>
                <a:spcPts val="0"/>
              </a:spcBef>
              <a:spcAft>
                <a:spcPts val="0"/>
              </a:spcAft>
              <a:buClr>
                <a:schemeClr val="lt1"/>
              </a:buClr>
              <a:buSzPts val="1400"/>
              <a:buNone/>
              <a:tabLst/>
              <a:defRPr sz="1400">
                <a:solidFill>
                  <a:schemeClr val="lt1"/>
                </a:solidFill>
              </a:defRPr>
            </a:lvl1pPr>
            <a:lvl2pPr lvl="1" algn="ctr" rtl="0">
              <a:spcBef>
                <a:spcPts val="0"/>
              </a:spcBef>
              <a:spcAft>
                <a:spcPts val="0"/>
              </a:spcAft>
              <a:buClr>
                <a:schemeClr val="lt1"/>
              </a:buClr>
              <a:buSzPts val="1400"/>
              <a:buNone/>
              <a:defRPr sz="1400">
                <a:solidFill>
                  <a:schemeClr val="lt1"/>
                </a:solidFill>
              </a:defRPr>
            </a:lvl2pPr>
            <a:lvl3pPr lvl="2" algn="ctr" rtl="0">
              <a:spcBef>
                <a:spcPts val="0"/>
              </a:spcBef>
              <a:spcAft>
                <a:spcPts val="0"/>
              </a:spcAft>
              <a:buClr>
                <a:schemeClr val="lt1"/>
              </a:buClr>
              <a:buSzPts val="1400"/>
              <a:buNone/>
              <a:defRPr sz="1400">
                <a:solidFill>
                  <a:schemeClr val="lt1"/>
                </a:solidFill>
              </a:defRPr>
            </a:lvl3pPr>
            <a:lvl4pPr lvl="3" algn="ctr" rtl="0">
              <a:spcBef>
                <a:spcPts val="0"/>
              </a:spcBef>
              <a:spcAft>
                <a:spcPts val="0"/>
              </a:spcAft>
              <a:buClr>
                <a:schemeClr val="lt1"/>
              </a:buClr>
              <a:buSzPts val="1400"/>
              <a:buNone/>
              <a:defRPr sz="1400">
                <a:solidFill>
                  <a:schemeClr val="lt1"/>
                </a:solidFill>
              </a:defRPr>
            </a:lvl4pPr>
            <a:lvl5pPr lvl="4" algn="ctr" rtl="0">
              <a:spcBef>
                <a:spcPts val="0"/>
              </a:spcBef>
              <a:spcAft>
                <a:spcPts val="0"/>
              </a:spcAft>
              <a:buClr>
                <a:schemeClr val="lt1"/>
              </a:buClr>
              <a:buSzPts val="1400"/>
              <a:buNone/>
              <a:defRPr sz="1400">
                <a:solidFill>
                  <a:schemeClr val="lt1"/>
                </a:solidFill>
              </a:defRPr>
            </a:lvl5pPr>
            <a:lvl6pPr lvl="5" algn="ctr" rtl="0">
              <a:spcBef>
                <a:spcPts val="0"/>
              </a:spcBef>
              <a:spcAft>
                <a:spcPts val="0"/>
              </a:spcAft>
              <a:buClr>
                <a:schemeClr val="lt1"/>
              </a:buClr>
              <a:buSzPts val="1400"/>
              <a:buNone/>
              <a:defRPr sz="1400">
                <a:solidFill>
                  <a:schemeClr val="lt1"/>
                </a:solidFill>
              </a:defRPr>
            </a:lvl6pPr>
            <a:lvl7pPr lvl="6" algn="ctr" rtl="0">
              <a:spcBef>
                <a:spcPts val="0"/>
              </a:spcBef>
              <a:spcAft>
                <a:spcPts val="0"/>
              </a:spcAft>
              <a:buClr>
                <a:schemeClr val="lt1"/>
              </a:buClr>
              <a:buSzPts val="1400"/>
              <a:buNone/>
              <a:defRPr sz="1400">
                <a:solidFill>
                  <a:schemeClr val="lt1"/>
                </a:solidFill>
              </a:defRPr>
            </a:lvl7pPr>
            <a:lvl8pPr lvl="7" algn="ctr" rtl="0">
              <a:spcBef>
                <a:spcPts val="0"/>
              </a:spcBef>
              <a:spcAft>
                <a:spcPts val="0"/>
              </a:spcAft>
              <a:buClr>
                <a:schemeClr val="lt1"/>
              </a:buClr>
              <a:buSzPts val="1400"/>
              <a:buNone/>
              <a:defRPr sz="1400">
                <a:solidFill>
                  <a:schemeClr val="lt1"/>
                </a:solidFill>
              </a:defRPr>
            </a:lvl8pPr>
            <a:lvl9pPr lvl="8" algn="ctr" rtl="0">
              <a:spcBef>
                <a:spcPts val="0"/>
              </a:spcBef>
              <a:spcAft>
                <a:spcPts val="0"/>
              </a:spcAft>
              <a:buClr>
                <a:schemeClr val="lt1"/>
              </a:buClr>
              <a:buSzPts val="1400"/>
              <a:buNone/>
              <a:defRPr sz="1400">
                <a:solidFill>
                  <a:schemeClr val="lt1"/>
                </a:solidFill>
              </a:defRPr>
            </a:lvl9pPr>
          </a:lstStyle>
          <a:p>
            <a:endParaRPr dirty="0"/>
          </a:p>
        </p:txBody>
      </p:sp>
      <p:sp>
        <p:nvSpPr>
          <p:cNvPr id="150" name="Google Shape;150;p19"/>
          <p:cNvSpPr txBox="1">
            <a:spLocks noGrp="1"/>
          </p:cNvSpPr>
          <p:nvPr>
            <p:ph type="subTitle" idx="15"/>
          </p:nvPr>
        </p:nvSpPr>
        <p:spPr>
          <a:xfrm>
            <a:off x="6199550" y="1965125"/>
            <a:ext cx="1938000" cy="823800"/>
          </a:xfrm>
          <a:prstGeom prst="rect">
            <a:avLst/>
          </a:prstGeom>
        </p:spPr>
        <p:txBody>
          <a:bodyPr spcFirstLastPara="1" wrap="square" lIns="91425" tIns="91425" rIns="91425" bIns="91425" anchor="t" anchorCtr="0">
            <a:noAutofit/>
          </a:bodyPr>
          <a:lstStyle>
            <a:lvl1pPr marL="88900" lvl="0" indent="0" algn="l" rtl="0">
              <a:lnSpc>
                <a:spcPct val="100000"/>
              </a:lnSpc>
              <a:spcBef>
                <a:spcPts val="0"/>
              </a:spcBef>
              <a:spcAft>
                <a:spcPts val="0"/>
              </a:spcAft>
              <a:buClr>
                <a:schemeClr val="lt1"/>
              </a:buClr>
              <a:buSzPts val="1300"/>
              <a:buNone/>
              <a:defRPr sz="1300">
                <a:solidFill>
                  <a:schemeClr val="lt1"/>
                </a:solidFill>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dirty="0"/>
          </a:p>
        </p:txBody>
      </p:sp>
      <p:cxnSp>
        <p:nvCxnSpPr>
          <p:cNvPr id="152" name="Google Shape;152;p19"/>
          <p:cNvCxnSpPr/>
          <p:nvPr/>
        </p:nvCxnSpPr>
        <p:spPr>
          <a:xfrm rot="10800000">
            <a:off x="781225" y="4940300"/>
            <a:ext cx="6774900" cy="0"/>
          </a:xfrm>
          <a:prstGeom prst="straightConnector1">
            <a:avLst/>
          </a:prstGeom>
          <a:noFill/>
          <a:ln w="19050" cap="flat" cmpd="sng">
            <a:solidFill>
              <a:schemeClr val="lt1"/>
            </a:solidFill>
            <a:prstDash val="solid"/>
            <a:round/>
            <a:headEnd type="none" w="med" len="med"/>
            <a:tailEnd type="none" w="med" len="med"/>
          </a:ln>
        </p:spPr>
      </p:cxnSp>
      <p:cxnSp>
        <p:nvCxnSpPr>
          <p:cNvPr id="154" name="Google Shape;154;p19"/>
          <p:cNvCxnSpPr/>
          <p:nvPr/>
        </p:nvCxnSpPr>
        <p:spPr>
          <a:xfrm rot="10800000">
            <a:off x="7496925" y="4940300"/>
            <a:ext cx="1095300" cy="0"/>
          </a:xfrm>
          <a:prstGeom prst="straightConnector1">
            <a:avLst/>
          </a:prstGeom>
          <a:noFill/>
          <a:ln w="19050" cap="flat" cmpd="sng">
            <a:solidFill>
              <a:schemeClr val="accent1"/>
            </a:solidFill>
            <a:prstDash val="solid"/>
            <a:round/>
            <a:headEnd type="none" w="med" len="med"/>
            <a:tailEnd type="none" w="med" len="med"/>
          </a:ln>
        </p:spPr>
      </p:cxnSp>
      <p:cxnSp>
        <p:nvCxnSpPr>
          <p:cNvPr id="21" name="Google Shape;163;p21">
            <a:extLst>
              <a:ext uri="{FF2B5EF4-FFF2-40B4-BE49-F238E27FC236}">
                <a16:creationId xmlns:a16="http://schemas.microsoft.com/office/drawing/2014/main" id="{4DFFA67D-E015-4A72-9029-642A51F2FD58}"/>
              </a:ext>
            </a:extLst>
          </p:cNvPr>
          <p:cNvCxnSpPr/>
          <p:nvPr userDrawn="1"/>
        </p:nvCxnSpPr>
        <p:spPr>
          <a:xfrm rot="10800000">
            <a:off x="781100" y="4940300"/>
            <a:ext cx="8358300" cy="0"/>
          </a:xfrm>
          <a:prstGeom prst="straightConnector1">
            <a:avLst/>
          </a:prstGeom>
          <a:noFill/>
          <a:ln w="19050" cap="flat" cmpd="sng">
            <a:solidFill>
              <a:schemeClr val="accent1"/>
            </a:solidFill>
            <a:prstDash val="solid"/>
            <a:round/>
            <a:headEnd type="none" w="med" len="med"/>
            <a:tailEnd type="none" w="med" len="med"/>
          </a:ln>
        </p:spPr>
      </p:cxnSp>
      <p:sp>
        <p:nvSpPr>
          <p:cNvPr id="22" name="Google Shape;89;p13">
            <a:extLst>
              <a:ext uri="{FF2B5EF4-FFF2-40B4-BE49-F238E27FC236}">
                <a16:creationId xmlns:a16="http://schemas.microsoft.com/office/drawing/2014/main" id="{8013809D-805E-4B3F-AADF-193320E31555}"/>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accent1"/>
                </a:solidFill>
                <a:latin typeface="Arial"/>
                <a:cs typeface="Arial"/>
                <a:sym typeface="Arial"/>
              </a:rPr>
              <a:t>Observatoire du </a:t>
            </a:r>
            <a:r>
              <a:rPr lang="fr-FR" sz="900" b="0" i="0" u="none" strike="noStrike" cap="none" dirty="0" err="1">
                <a:solidFill>
                  <a:schemeClr val="accent1"/>
                </a:solidFill>
                <a:latin typeface="Arial"/>
                <a:cs typeface="Arial"/>
                <a:sym typeface="Arial"/>
              </a:rPr>
              <a:t>Samusocial</a:t>
            </a:r>
            <a:r>
              <a:rPr lang="fr-FR" sz="900" b="0" i="0" u="none" strike="noStrike" cap="none" dirty="0">
                <a:solidFill>
                  <a:schemeClr val="accent1"/>
                </a:solidFill>
                <a:latin typeface="Arial"/>
                <a:cs typeface="Arial"/>
                <a:sym typeface="Arial"/>
              </a:rPr>
              <a:t> de Paris</a:t>
            </a:r>
          </a:p>
        </p:txBody>
      </p:sp>
      <p:sp>
        <p:nvSpPr>
          <p:cNvPr id="23" name="Google Shape;8;p1">
            <a:extLst>
              <a:ext uri="{FF2B5EF4-FFF2-40B4-BE49-F238E27FC236}">
                <a16:creationId xmlns:a16="http://schemas.microsoft.com/office/drawing/2014/main" id="{2B766B19-52BE-4922-AA61-1BCB29F45053}"/>
              </a:ext>
            </a:extLst>
          </p:cNvPr>
          <p:cNvSpPr txBox="1">
            <a:spLocks noGrp="1"/>
          </p:cNvSpPr>
          <p:nvPr>
            <p:ph type="sldNum" idx="12"/>
          </p:nvPr>
        </p:nvSpPr>
        <p:spPr>
          <a:xfrm>
            <a:off x="0" y="47499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ONE_COLUMN_TEXT_1_1">
    <p:spTree>
      <p:nvGrpSpPr>
        <p:cNvPr id="1" name="Shape 182"/>
        <p:cNvGrpSpPr/>
        <p:nvPr/>
      </p:nvGrpSpPr>
      <p:grpSpPr>
        <a:xfrm>
          <a:off x="0" y="0"/>
          <a:ext cx="0" cy="0"/>
          <a:chOff x="0" y="0"/>
          <a:chExt cx="0" cy="0"/>
        </a:xfrm>
      </p:grpSpPr>
      <p:sp>
        <p:nvSpPr>
          <p:cNvPr id="183" name="Google Shape;183;p23"/>
          <p:cNvSpPr/>
          <p:nvPr/>
        </p:nvSpPr>
        <p:spPr>
          <a:xfrm>
            <a:off x="5792550" y="0"/>
            <a:ext cx="3351600" cy="5164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84" name="Google Shape;184;p23"/>
          <p:cNvSpPr txBox="1">
            <a:spLocks noGrp="1"/>
          </p:cNvSpPr>
          <p:nvPr>
            <p:ph type="body" idx="1"/>
          </p:nvPr>
        </p:nvSpPr>
        <p:spPr>
          <a:xfrm>
            <a:off x="705225" y="1497050"/>
            <a:ext cx="4366800" cy="3071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5" name="Google Shape;185;p23"/>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87" name="Google Shape;187;p23"/>
          <p:cNvCxnSpPr/>
          <p:nvPr/>
        </p:nvCxnSpPr>
        <p:spPr>
          <a:xfrm rot="10800000">
            <a:off x="5757525" y="4940300"/>
            <a:ext cx="2834700" cy="0"/>
          </a:xfrm>
          <a:prstGeom prst="straightConnector1">
            <a:avLst/>
          </a:prstGeom>
          <a:noFill/>
          <a:ln w="19050" cap="flat" cmpd="sng">
            <a:solidFill>
              <a:schemeClr val="lt1"/>
            </a:solidFill>
            <a:prstDash val="solid"/>
            <a:round/>
            <a:headEnd type="none" w="med" len="med"/>
            <a:tailEnd type="none" w="med" len="med"/>
          </a:ln>
        </p:spPr>
      </p:cxnSp>
      <p:sp>
        <p:nvSpPr>
          <p:cNvPr id="8" name="Google Shape;89;p13">
            <a:extLst>
              <a:ext uri="{FF2B5EF4-FFF2-40B4-BE49-F238E27FC236}">
                <a16:creationId xmlns:a16="http://schemas.microsoft.com/office/drawing/2014/main" id="{E50EF297-EA02-4C92-81F9-72DFD895E6E7}"/>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bg1"/>
                </a:solidFill>
                <a:latin typeface="Arial"/>
                <a:cs typeface="Arial"/>
                <a:sym typeface="Arial"/>
              </a:rPr>
              <a:t>Observatoire du </a:t>
            </a:r>
            <a:r>
              <a:rPr lang="fr-FR" sz="900" b="0" i="0" u="none" strike="noStrike" cap="none" dirty="0" err="1">
                <a:solidFill>
                  <a:schemeClr val="bg1"/>
                </a:solidFill>
                <a:latin typeface="Arial"/>
                <a:cs typeface="Arial"/>
                <a:sym typeface="Arial"/>
              </a:rPr>
              <a:t>Samusocial</a:t>
            </a:r>
            <a:r>
              <a:rPr lang="fr-FR" sz="900" b="0" i="0" u="none" strike="noStrike" cap="none" dirty="0">
                <a:solidFill>
                  <a:schemeClr val="bg1"/>
                </a:solidFill>
                <a:latin typeface="Arial"/>
                <a:cs typeface="Arial"/>
                <a:sym typeface="Arial"/>
              </a:rPr>
              <a:t> de Paris</a:t>
            </a:r>
          </a:p>
        </p:txBody>
      </p:sp>
      <p:sp>
        <p:nvSpPr>
          <p:cNvPr id="9" name="Google Shape;8;p1">
            <a:extLst>
              <a:ext uri="{FF2B5EF4-FFF2-40B4-BE49-F238E27FC236}">
                <a16:creationId xmlns:a16="http://schemas.microsoft.com/office/drawing/2014/main" id="{0F98AB40-6A33-481B-BC4C-DEB8919F1C83}"/>
              </a:ext>
            </a:extLst>
          </p:cNvPr>
          <p:cNvSpPr txBox="1">
            <a:spLocks noGrp="1"/>
          </p:cNvSpPr>
          <p:nvPr>
            <p:ph type="sldNum" idx="12"/>
          </p:nvPr>
        </p:nvSpPr>
        <p:spPr>
          <a:xfrm>
            <a:off x="0" y="47499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tx1"/>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705225" y="1166075"/>
            <a:ext cx="7138500" cy="3078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 name="Google Shape;21;p4"/>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 name="Google Shape;89;p13">
            <a:extLst>
              <a:ext uri="{FF2B5EF4-FFF2-40B4-BE49-F238E27FC236}">
                <a16:creationId xmlns:a16="http://schemas.microsoft.com/office/drawing/2014/main" id="{E9EA573E-01BF-43D1-8992-3FC343017375}"/>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accent1"/>
                </a:solidFill>
                <a:latin typeface="Arial"/>
                <a:cs typeface="Arial"/>
                <a:sym typeface="Arial"/>
              </a:rPr>
              <a:t>Observatoire du </a:t>
            </a:r>
            <a:r>
              <a:rPr lang="fr-FR" sz="900" b="0" i="0" u="none" strike="noStrike" cap="none" dirty="0" err="1">
                <a:solidFill>
                  <a:schemeClr val="accent1"/>
                </a:solidFill>
                <a:latin typeface="Arial"/>
                <a:cs typeface="Arial"/>
                <a:sym typeface="Arial"/>
              </a:rPr>
              <a:t>Samusocial</a:t>
            </a:r>
            <a:r>
              <a:rPr lang="fr-FR" sz="900" b="0" i="0" u="none" strike="noStrike" cap="none" dirty="0">
                <a:solidFill>
                  <a:schemeClr val="accent1"/>
                </a:solidFill>
                <a:latin typeface="Arial"/>
                <a:cs typeface="Arial"/>
                <a:sym typeface="Arial"/>
              </a:rPr>
              <a:t> de Paris</a:t>
            </a:r>
          </a:p>
        </p:txBody>
      </p:sp>
      <p:sp>
        <p:nvSpPr>
          <p:cNvPr id="6" name="Google Shape;8;p1">
            <a:extLst>
              <a:ext uri="{FF2B5EF4-FFF2-40B4-BE49-F238E27FC236}">
                <a16:creationId xmlns:a16="http://schemas.microsoft.com/office/drawing/2014/main" id="{A55E807B-405B-4E43-8A51-E0573FB4D258}"/>
              </a:ext>
            </a:extLst>
          </p:cNvPr>
          <p:cNvSpPr txBox="1">
            <a:spLocks noGrp="1"/>
          </p:cNvSpPr>
          <p:nvPr>
            <p:ph type="sldNum" idx="12"/>
          </p:nvPr>
        </p:nvSpPr>
        <p:spPr>
          <a:xfrm>
            <a:off x="8595300" y="-122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body" idx="1"/>
          </p:nvPr>
        </p:nvSpPr>
        <p:spPr>
          <a:xfrm>
            <a:off x="1228050" y="1958550"/>
            <a:ext cx="2817600" cy="2491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5"/>
          <p:cNvSpPr txBox="1">
            <a:spLocks noGrp="1"/>
          </p:cNvSpPr>
          <p:nvPr>
            <p:ph type="body" idx="2"/>
          </p:nvPr>
        </p:nvSpPr>
        <p:spPr>
          <a:xfrm>
            <a:off x="5098350" y="1958550"/>
            <a:ext cx="2817600" cy="2491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5" name="Google Shape;25;p5"/>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p:nvPr/>
        </p:nvSpPr>
        <p:spPr>
          <a:xfrm>
            <a:off x="0" y="4748000"/>
            <a:ext cx="7500600" cy="395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 name="Google Shape;28;p5"/>
          <p:cNvCxnSpPr/>
          <p:nvPr/>
        </p:nvCxnSpPr>
        <p:spPr>
          <a:xfrm rot="10800000">
            <a:off x="781225" y="4940300"/>
            <a:ext cx="6774900" cy="0"/>
          </a:xfrm>
          <a:prstGeom prst="straightConnector1">
            <a:avLst/>
          </a:prstGeom>
          <a:noFill/>
          <a:ln w="19050" cap="flat" cmpd="sng">
            <a:solidFill>
              <a:schemeClr val="lt1"/>
            </a:solidFill>
            <a:prstDash val="solid"/>
            <a:round/>
            <a:headEnd type="none" w="med" len="med"/>
            <a:tailEnd type="none" w="med" len="med"/>
          </a:ln>
        </p:spPr>
      </p:cxnSp>
      <p:cxnSp>
        <p:nvCxnSpPr>
          <p:cNvPr id="29" name="Google Shape;29;p5"/>
          <p:cNvCxnSpPr/>
          <p:nvPr/>
        </p:nvCxnSpPr>
        <p:spPr>
          <a:xfrm rot="10800000">
            <a:off x="7496925" y="4940300"/>
            <a:ext cx="1095300" cy="0"/>
          </a:xfrm>
          <a:prstGeom prst="straightConnector1">
            <a:avLst/>
          </a:prstGeom>
          <a:noFill/>
          <a:ln w="19050" cap="flat" cmpd="sng">
            <a:solidFill>
              <a:schemeClr val="accent1"/>
            </a:solidFill>
            <a:prstDash val="solid"/>
            <a:round/>
            <a:headEnd type="none" w="med" len="med"/>
            <a:tailEnd type="none" w="med" len="med"/>
          </a:ln>
        </p:spPr>
      </p:cxnSp>
      <p:sp>
        <p:nvSpPr>
          <p:cNvPr id="30" name="Google Shape;30;p5"/>
          <p:cNvSpPr txBox="1">
            <a:spLocks noGrp="1"/>
          </p:cNvSpPr>
          <p:nvPr>
            <p:ph type="title" idx="3"/>
          </p:nvPr>
        </p:nvSpPr>
        <p:spPr>
          <a:xfrm>
            <a:off x="1228048" y="1163688"/>
            <a:ext cx="2506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1" name="Google Shape;31;p5"/>
          <p:cNvSpPr txBox="1">
            <a:spLocks noGrp="1"/>
          </p:cNvSpPr>
          <p:nvPr>
            <p:ph type="title" idx="4"/>
          </p:nvPr>
        </p:nvSpPr>
        <p:spPr>
          <a:xfrm>
            <a:off x="5098348" y="1163675"/>
            <a:ext cx="25065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12" name="Google Shape;89;p13">
            <a:extLst>
              <a:ext uri="{FF2B5EF4-FFF2-40B4-BE49-F238E27FC236}">
                <a16:creationId xmlns:a16="http://schemas.microsoft.com/office/drawing/2014/main" id="{D1AA7A80-59B4-45DD-8065-3D94A3DFE4F5}"/>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bg1"/>
                </a:solidFill>
                <a:latin typeface="Arial"/>
                <a:cs typeface="Arial"/>
                <a:sym typeface="Arial"/>
              </a:rPr>
              <a:t>Obser</a:t>
            </a:r>
            <a:r>
              <a:rPr lang="fr-FR" sz="900" b="0" i="0" u="none" strike="noStrike" cap="none" dirty="0">
                <a:solidFill>
                  <a:schemeClr val="accent1"/>
                </a:solidFill>
                <a:latin typeface="Arial"/>
                <a:cs typeface="Arial"/>
                <a:sym typeface="Arial"/>
              </a:rPr>
              <a:t>vatoire du </a:t>
            </a:r>
            <a:r>
              <a:rPr lang="fr-FR" sz="900" b="0" i="0" u="none" strike="noStrike" cap="none" dirty="0" err="1">
                <a:solidFill>
                  <a:schemeClr val="accent1"/>
                </a:solidFill>
                <a:latin typeface="Arial"/>
                <a:cs typeface="Arial"/>
                <a:sym typeface="Arial"/>
              </a:rPr>
              <a:t>Samusocial</a:t>
            </a:r>
            <a:r>
              <a:rPr lang="fr-FR" sz="900" b="0" i="0" u="none" strike="noStrike" cap="none" dirty="0">
                <a:solidFill>
                  <a:schemeClr val="accent1"/>
                </a:solidFill>
                <a:latin typeface="Arial"/>
                <a:cs typeface="Arial"/>
                <a:sym typeface="Arial"/>
              </a:rPr>
              <a:t> de Paris</a:t>
            </a:r>
          </a:p>
        </p:txBody>
      </p:sp>
      <p:sp>
        <p:nvSpPr>
          <p:cNvPr id="14" name="Google Shape;8;p1">
            <a:extLst>
              <a:ext uri="{FF2B5EF4-FFF2-40B4-BE49-F238E27FC236}">
                <a16:creationId xmlns:a16="http://schemas.microsoft.com/office/drawing/2014/main" id="{393B3DC3-EE23-48FB-80A8-394EE63F7E2F}"/>
              </a:ext>
            </a:extLst>
          </p:cNvPr>
          <p:cNvSpPr txBox="1">
            <a:spLocks noGrp="1"/>
          </p:cNvSpPr>
          <p:nvPr>
            <p:ph type="sldNum" idx="12"/>
          </p:nvPr>
        </p:nvSpPr>
        <p:spPr>
          <a:xfrm>
            <a:off x="8595300" y="-122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2"/>
        <p:cNvGrpSpPr/>
        <p:nvPr/>
      </p:nvGrpSpPr>
      <p:grpSpPr>
        <a:xfrm>
          <a:off x="0" y="0"/>
          <a:ext cx="0" cy="0"/>
          <a:chOff x="0" y="0"/>
          <a:chExt cx="0" cy="0"/>
        </a:xfrm>
      </p:grpSpPr>
      <p:sp>
        <p:nvSpPr>
          <p:cNvPr id="26" name="Google Shape;26;p5"/>
          <p:cNvSpPr/>
          <p:nvPr/>
        </p:nvSpPr>
        <p:spPr>
          <a:xfrm>
            <a:off x="0" y="-12200"/>
            <a:ext cx="7496925" cy="51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581187" y="1747028"/>
            <a:ext cx="5703012" cy="1218732"/>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3200">
                <a:solidFill>
                  <a:schemeClr val="bg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cxnSp>
        <p:nvCxnSpPr>
          <p:cNvPr id="28" name="Google Shape;28;p5"/>
          <p:cNvCxnSpPr/>
          <p:nvPr/>
        </p:nvCxnSpPr>
        <p:spPr>
          <a:xfrm rot="10800000">
            <a:off x="781225" y="4940300"/>
            <a:ext cx="6774900" cy="0"/>
          </a:xfrm>
          <a:prstGeom prst="straightConnector1">
            <a:avLst/>
          </a:prstGeom>
          <a:noFill/>
          <a:ln w="19050" cap="flat" cmpd="sng">
            <a:solidFill>
              <a:schemeClr val="lt1"/>
            </a:solidFill>
            <a:prstDash val="solid"/>
            <a:round/>
            <a:headEnd type="none" w="med" len="med"/>
            <a:tailEnd type="none" w="med" len="med"/>
          </a:ln>
        </p:spPr>
      </p:cxnSp>
      <p:cxnSp>
        <p:nvCxnSpPr>
          <p:cNvPr id="29" name="Google Shape;29;p5"/>
          <p:cNvCxnSpPr/>
          <p:nvPr/>
        </p:nvCxnSpPr>
        <p:spPr>
          <a:xfrm rot="10800000">
            <a:off x="7496925" y="4940300"/>
            <a:ext cx="1095300" cy="0"/>
          </a:xfrm>
          <a:prstGeom prst="straightConnector1">
            <a:avLst/>
          </a:prstGeom>
          <a:noFill/>
          <a:ln w="19050" cap="flat" cmpd="sng">
            <a:solidFill>
              <a:schemeClr val="accent1"/>
            </a:solidFill>
            <a:prstDash val="solid"/>
            <a:round/>
            <a:headEnd type="none" w="med" len="med"/>
            <a:tailEnd type="none" w="med" len="med"/>
          </a:ln>
        </p:spPr>
      </p:cxnSp>
      <p:sp>
        <p:nvSpPr>
          <p:cNvPr id="12" name="Google Shape;89;p13">
            <a:extLst>
              <a:ext uri="{FF2B5EF4-FFF2-40B4-BE49-F238E27FC236}">
                <a16:creationId xmlns:a16="http://schemas.microsoft.com/office/drawing/2014/main" id="{D1AA7A80-59B4-45DD-8065-3D94A3DFE4F5}"/>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bg1"/>
                </a:solidFill>
                <a:latin typeface="Arial"/>
                <a:cs typeface="Arial"/>
                <a:sym typeface="Arial"/>
              </a:rPr>
              <a:t>Obser</a:t>
            </a:r>
            <a:r>
              <a:rPr lang="fr-FR" sz="900" b="0" i="0" u="none" strike="noStrike" cap="none" dirty="0">
                <a:solidFill>
                  <a:schemeClr val="accent1"/>
                </a:solidFill>
                <a:latin typeface="Arial"/>
                <a:cs typeface="Arial"/>
                <a:sym typeface="Arial"/>
              </a:rPr>
              <a:t>vatoire du </a:t>
            </a:r>
            <a:r>
              <a:rPr lang="fr-FR" sz="900" b="0" i="0" u="none" strike="noStrike" cap="none" dirty="0" err="1">
                <a:solidFill>
                  <a:schemeClr val="accent1"/>
                </a:solidFill>
                <a:latin typeface="Arial"/>
                <a:cs typeface="Arial"/>
                <a:sym typeface="Arial"/>
              </a:rPr>
              <a:t>Samusocial</a:t>
            </a:r>
            <a:r>
              <a:rPr lang="fr-FR" sz="900" b="0" i="0" u="none" strike="noStrike" cap="none" dirty="0">
                <a:solidFill>
                  <a:schemeClr val="accent1"/>
                </a:solidFill>
                <a:latin typeface="Arial"/>
                <a:cs typeface="Arial"/>
                <a:sym typeface="Arial"/>
              </a:rPr>
              <a:t> de Paris</a:t>
            </a:r>
          </a:p>
        </p:txBody>
      </p:sp>
      <p:sp>
        <p:nvSpPr>
          <p:cNvPr id="14" name="Google Shape;8;p1">
            <a:extLst>
              <a:ext uri="{FF2B5EF4-FFF2-40B4-BE49-F238E27FC236}">
                <a16:creationId xmlns:a16="http://schemas.microsoft.com/office/drawing/2014/main" id="{393B3DC3-EE23-48FB-80A8-394EE63F7E2F}"/>
              </a:ext>
            </a:extLst>
          </p:cNvPr>
          <p:cNvSpPr txBox="1">
            <a:spLocks noGrp="1"/>
          </p:cNvSpPr>
          <p:nvPr>
            <p:ph type="sldNum" idx="12"/>
          </p:nvPr>
        </p:nvSpPr>
        <p:spPr>
          <a:xfrm>
            <a:off x="8595300" y="-122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extLst>
      <p:ext uri="{BB962C8B-B14F-4D97-AF65-F5344CB8AC3E}">
        <p14:creationId xmlns:p14="http://schemas.microsoft.com/office/powerpoint/2010/main" val="66298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1_Title and two columns">
    <p:spTree>
      <p:nvGrpSpPr>
        <p:cNvPr id="1" name="Shape 22"/>
        <p:cNvGrpSpPr/>
        <p:nvPr/>
      </p:nvGrpSpPr>
      <p:grpSpPr>
        <a:xfrm>
          <a:off x="0" y="0"/>
          <a:ext cx="0" cy="0"/>
          <a:chOff x="0" y="0"/>
          <a:chExt cx="0" cy="0"/>
        </a:xfrm>
      </p:grpSpPr>
      <p:sp>
        <p:nvSpPr>
          <p:cNvPr id="26" name="Google Shape;26;p5"/>
          <p:cNvSpPr/>
          <p:nvPr/>
        </p:nvSpPr>
        <p:spPr>
          <a:xfrm>
            <a:off x="877229" y="-6050"/>
            <a:ext cx="8266771" cy="515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5"/>
          <p:cNvSpPr txBox="1">
            <a:spLocks noGrp="1"/>
          </p:cNvSpPr>
          <p:nvPr>
            <p:ph type="title"/>
          </p:nvPr>
        </p:nvSpPr>
        <p:spPr>
          <a:xfrm>
            <a:off x="2082884" y="411141"/>
            <a:ext cx="5703012" cy="622204"/>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3200">
                <a:solidFill>
                  <a:schemeClr val="bg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cxnSp>
        <p:nvCxnSpPr>
          <p:cNvPr id="28" name="Google Shape;28;p5"/>
          <p:cNvCxnSpPr/>
          <p:nvPr/>
        </p:nvCxnSpPr>
        <p:spPr>
          <a:xfrm rot="10800000">
            <a:off x="781225" y="4940300"/>
            <a:ext cx="6774900" cy="0"/>
          </a:xfrm>
          <a:prstGeom prst="straightConnector1">
            <a:avLst/>
          </a:prstGeom>
          <a:noFill/>
          <a:ln w="19050" cap="flat" cmpd="sng">
            <a:solidFill>
              <a:schemeClr val="lt1"/>
            </a:solidFill>
            <a:prstDash val="solid"/>
            <a:round/>
            <a:headEnd type="none" w="med" len="med"/>
            <a:tailEnd type="none" w="med" len="med"/>
          </a:ln>
        </p:spPr>
      </p:cxnSp>
      <p:cxnSp>
        <p:nvCxnSpPr>
          <p:cNvPr id="29" name="Google Shape;29;p5"/>
          <p:cNvCxnSpPr/>
          <p:nvPr/>
        </p:nvCxnSpPr>
        <p:spPr>
          <a:xfrm rot="10800000">
            <a:off x="7496925" y="4940300"/>
            <a:ext cx="1095300" cy="0"/>
          </a:xfrm>
          <a:prstGeom prst="straightConnector1">
            <a:avLst/>
          </a:prstGeom>
          <a:noFill/>
          <a:ln w="19050" cap="flat" cmpd="sng">
            <a:solidFill>
              <a:schemeClr val="accent1"/>
            </a:solidFill>
            <a:prstDash val="solid"/>
            <a:round/>
            <a:headEnd type="none" w="med" len="med"/>
            <a:tailEnd type="none" w="med" len="med"/>
          </a:ln>
        </p:spPr>
      </p:cxnSp>
      <p:sp>
        <p:nvSpPr>
          <p:cNvPr id="12" name="Google Shape;89;p13">
            <a:extLst>
              <a:ext uri="{FF2B5EF4-FFF2-40B4-BE49-F238E27FC236}">
                <a16:creationId xmlns:a16="http://schemas.microsoft.com/office/drawing/2014/main" id="{D1AA7A80-59B4-45DD-8065-3D94A3DFE4F5}"/>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bg1"/>
                </a:solidFill>
                <a:latin typeface="Arial"/>
                <a:cs typeface="Arial"/>
                <a:sym typeface="Arial"/>
              </a:rPr>
              <a:t>Observatoire du </a:t>
            </a:r>
            <a:r>
              <a:rPr lang="fr-FR" sz="900" b="0" i="0" u="none" strike="noStrike" cap="none" dirty="0" err="1">
                <a:solidFill>
                  <a:schemeClr val="bg1"/>
                </a:solidFill>
                <a:latin typeface="Arial"/>
                <a:cs typeface="Arial"/>
                <a:sym typeface="Arial"/>
              </a:rPr>
              <a:t>Samusocial</a:t>
            </a:r>
            <a:r>
              <a:rPr lang="fr-FR" sz="900" b="0" i="0" u="none" strike="noStrike" cap="none" dirty="0">
                <a:solidFill>
                  <a:schemeClr val="bg1"/>
                </a:solidFill>
                <a:latin typeface="Arial"/>
                <a:cs typeface="Arial"/>
                <a:sym typeface="Arial"/>
              </a:rPr>
              <a:t> de Paris</a:t>
            </a:r>
          </a:p>
        </p:txBody>
      </p:sp>
      <p:sp>
        <p:nvSpPr>
          <p:cNvPr id="14" name="Google Shape;8;p1">
            <a:extLst>
              <a:ext uri="{FF2B5EF4-FFF2-40B4-BE49-F238E27FC236}">
                <a16:creationId xmlns:a16="http://schemas.microsoft.com/office/drawing/2014/main" id="{393B3DC3-EE23-48FB-80A8-394EE63F7E2F}"/>
              </a:ext>
            </a:extLst>
          </p:cNvPr>
          <p:cNvSpPr txBox="1">
            <a:spLocks noGrp="1"/>
          </p:cNvSpPr>
          <p:nvPr>
            <p:ph type="sldNum" idx="12"/>
          </p:nvPr>
        </p:nvSpPr>
        <p:spPr>
          <a:xfrm>
            <a:off x="8595300" y="-122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extLst>
      <p:ext uri="{BB962C8B-B14F-4D97-AF65-F5344CB8AC3E}">
        <p14:creationId xmlns:p14="http://schemas.microsoft.com/office/powerpoint/2010/main" val="39553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5284325" y="9901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sz="2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5284325" y="1824150"/>
            <a:ext cx="2808000" cy="2024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1" name="Google Shape;41;p7"/>
          <p:cNvSpPr/>
          <p:nvPr/>
        </p:nvSpPr>
        <p:spPr>
          <a:xfrm>
            <a:off x="-13825" y="-13825"/>
            <a:ext cx="4535700" cy="386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7"/>
          <p:cNvCxnSpPr/>
          <p:nvPr/>
        </p:nvCxnSpPr>
        <p:spPr>
          <a:xfrm rot="10800000">
            <a:off x="781100" y="4940300"/>
            <a:ext cx="8358300" cy="0"/>
          </a:xfrm>
          <a:prstGeom prst="straightConnector1">
            <a:avLst/>
          </a:prstGeom>
          <a:noFill/>
          <a:ln w="19050" cap="flat" cmpd="sng">
            <a:solidFill>
              <a:schemeClr val="accent1"/>
            </a:solidFill>
            <a:prstDash val="solid"/>
            <a:round/>
            <a:headEnd type="none" w="med" len="med"/>
            <a:tailEnd type="none" w="med" len="med"/>
          </a:ln>
        </p:spPr>
      </p:cxnSp>
      <p:sp>
        <p:nvSpPr>
          <p:cNvPr id="8" name="Google Shape;89;p13">
            <a:extLst>
              <a:ext uri="{FF2B5EF4-FFF2-40B4-BE49-F238E27FC236}">
                <a16:creationId xmlns:a16="http://schemas.microsoft.com/office/drawing/2014/main" id="{3E84A869-EF8A-4991-A1DD-5033173FCC53}"/>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accent1"/>
                </a:solidFill>
                <a:latin typeface="Arial"/>
                <a:cs typeface="Arial"/>
                <a:sym typeface="Arial"/>
              </a:rPr>
              <a:t>Observatoire du </a:t>
            </a:r>
            <a:r>
              <a:rPr lang="fr-FR" sz="900" b="0" i="0" u="none" strike="noStrike" cap="none" dirty="0" err="1">
                <a:solidFill>
                  <a:schemeClr val="accent1"/>
                </a:solidFill>
                <a:latin typeface="Arial"/>
                <a:cs typeface="Arial"/>
                <a:sym typeface="Arial"/>
              </a:rPr>
              <a:t>Samusocial</a:t>
            </a:r>
            <a:r>
              <a:rPr lang="fr-FR" sz="900" b="0" i="0" u="none" strike="noStrike" cap="none" dirty="0">
                <a:solidFill>
                  <a:schemeClr val="accent1"/>
                </a:solidFill>
                <a:latin typeface="Arial"/>
                <a:cs typeface="Arial"/>
                <a:sym typeface="Arial"/>
              </a:rPr>
              <a:t> de Paris</a:t>
            </a:r>
          </a:p>
        </p:txBody>
      </p:sp>
      <p:sp>
        <p:nvSpPr>
          <p:cNvPr id="10" name="Google Shape;8;p1">
            <a:extLst>
              <a:ext uri="{FF2B5EF4-FFF2-40B4-BE49-F238E27FC236}">
                <a16:creationId xmlns:a16="http://schemas.microsoft.com/office/drawing/2014/main" id="{9F063CD5-F824-4D78-9700-8DAB40CDCCCA}"/>
              </a:ext>
            </a:extLst>
          </p:cNvPr>
          <p:cNvSpPr txBox="1">
            <a:spLocks noGrp="1"/>
          </p:cNvSpPr>
          <p:nvPr>
            <p:ph type="sldNum" idx="12"/>
          </p:nvPr>
        </p:nvSpPr>
        <p:spPr>
          <a:xfrm>
            <a:off x="8595300" y="-122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txBox="1">
            <a:spLocks noGrp="1"/>
          </p:cNvSpPr>
          <p:nvPr>
            <p:ph type="subTitle" idx="1"/>
          </p:nvPr>
        </p:nvSpPr>
        <p:spPr>
          <a:xfrm>
            <a:off x="705225" y="1135125"/>
            <a:ext cx="2588100" cy="276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9"/>
          <p:cNvSpPr/>
          <p:nvPr/>
        </p:nvSpPr>
        <p:spPr>
          <a:xfrm>
            <a:off x="4572000" y="906967"/>
            <a:ext cx="4571900" cy="422695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9"/>
          <p:cNvSpPr txBox="1">
            <a:spLocks noGrp="1"/>
          </p:cNvSpPr>
          <p:nvPr>
            <p:ph type="body" idx="2"/>
          </p:nvPr>
        </p:nvSpPr>
        <p:spPr>
          <a:xfrm>
            <a:off x="4698575" y="3174475"/>
            <a:ext cx="3559500" cy="1414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cxnSp>
        <p:nvCxnSpPr>
          <p:cNvPr id="58" name="Google Shape;58;p9"/>
          <p:cNvCxnSpPr/>
          <p:nvPr/>
        </p:nvCxnSpPr>
        <p:spPr>
          <a:xfrm rot="10800000">
            <a:off x="781100" y="4940300"/>
            <a:ext cx="8358300" cy="0"/>
          </a:xfrm>
          <a:prstGeom prst="straightConnector1">
            <a:avLst/>
          </a:prstGeom>
          <a:noFill/>
          <a:ln w="19050" cap="flat" cmpd="sng">
            <a:solidFill>
              <a:schemeClr val="accent1"/>
            </a:solidFill>
            <a:prstDash val="solid"/>
            <a:round/>
            <a:headEnd type="none" w="med" len="med"/>
            <a:tailEnd type="none" w="med" len="med"/>
          </a:ln>
        </p:spPr>
      </p:cxnSp>
      <p:cxnSp>
        <p:nvCxnSpPr>
          <p:cNvPr id="60" name="Google Shape;60;p9"/>
          <p:cNvCxnSpPr/>
          <p:nvPr/>
        </p:nvCxnSpPr>
        <p:spPr>
          <a:xfrm rot="10800000">
            <a:off x="4248225" y="4940300"/>
            <a:ext cx="4344000" cy="0"/>
          </a:xfrm>
          <a:prstGeom prst="straightConnector1">
            <a:avLst/>
          </a:prstGeom>
          <a:noFill/>
          <a:ln w="19050" cap="flat" cmpd="sng">
            <a:solidFill>
              <a:schemeClr val="lt1"/>
            </a:solidFill>
            <a:prstDash val="solid"/>
            <a:round/>
            <a:headEnd type="none" w="med" len="med"/>
            <a:tailEnd type="none" w="med" len="med"/>
          </a:ln>
        </p:spPr>
      </p:cxnSp>
      <p:sp>
        <p:nvSpPr>
          <p:cNvPr id="10" name="Google Shape;89;p13">
            <a:extLst>
              <a:ext uri="{FF2B5EF4-FFF2-40B4-BE49-F238E27FC236}">
                <a16:creationId xmlns:a16="http://schemas.microsoft.com/office/drawing/2014/main" id="{56805D2A-28C9-4E1D-9D50-F0EFB48840F0}"/>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bg1"/>
                </a:solidFill>
                <a:latin typeface="Arial"/>
                <a:cs typeface="Arial"/>
                <a:sym typeface="Arial"/>
              </a:rPr>
              <a:t>Observatoire du </a:t>
            </a:r>
            <a:r>
              <a:rPr lang="fr-FR" sz="900" b="0" i="0" u="none" strike="noStrike" cap="none" dirty="0" err="1">
                <a:solidFill>
                  <a:schemeClr val="bg1"/>
                </a:solidFill>
                <a:latin typeface="Arial"/>
                <a:cs typeface="Arial"/>
                <a:sym typeface="Arial"/>
              </a:rPr>
              <a:t>Samusocial</a:t>
            </a:r>
            <a:r>
              <a:rPr lang="fr-FR" sz="900" b="0" i="0" u="none" strike="noStrike" cap="none" dirty="0">
                <a:solidFill>
                  <a:schemeClr val="bg1"/>
                </a:solidFill>
                <a:latin typeface="Arial"/>
                <a:cs typeface="Arial"/>
                <a:sym typeface="Arial"/>
              </a:rPr>
              <a:t> de Paris</a:t>
            </a:r>
          </a:p>
        </p:txBody>
      </p:sp>
      <p:sp>
        <p:nvSpPr>
          <p:cNvPr id="11" name="Google Shape;8;p1">
            <a:extLst>
              <a:ext uri="{FF2B5EF4-FFF2-40B4-BE49-F238E27FC236}">
                <a16:creationId xmlns:a16="http://schemas.microsoft.com/office/drawing/2014/main" id="{C79949B4-701D-4B93-A55E-F636CE96517E}"/>
              </a:ext>
            </a:extLst>
          </p:cNvPr>
          <p:cNvSpPr txBox="1">
            <a:spLocks noGrp="1"/>
          </p:cNvSpPr>
          <p:nvPr>
            <p:ph type="sldNum" idx="12"/>
          </p:nvPr>
        </p:nvSpPr>
        <p:spPr>
          <a:xfrm>
            <a:off x="8595300" y="-122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705222" y="445025"/>
            <a:ext cx="81111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3" name="Google Shape;63;p10"/>
          <p:cNvCxnSpPr/>
          <p:nvPr/>
        </p:nvCxnSpPr>
        <p:spPr>
          <a:xfrm rot="10800000">
            <a:off x="781100" y="4940300"/>
            <a:ext cx="8358300" cy="0"/>
          </a:xfrm>
          <a:prstGeom prst="straightConnector1">
            <a:avLst/>
          </a:prstGeom>
          <a:noFill/>
          <a:ln w="19050" cap="flat" cmpd="sng">
            <a:solidFill>
              <a:schemeClr val="accent1"/>
            </a:solidFill>
            <a:prstDash val="solid"/>
            <a:round/>
            <a:headEnd type="none" w="med" len="med"/>
            <a:tailEnd type="none" w="med" len="med"/>
          </a:ln>
        </p:spPr>
      </p:cxnSp>
      <p:sp>
        <p:nvSpPr>
          <p:cNvPr id="6" name="Google Shape;89;p13">
            <a:extLst>
              <a:ext uri="{FF2B5EF4-FFF2-40B4-BE49-F238E27FC236}">
                <a16:creationId xmlns:a16="http://schemas.microsoft.com/office/drawing/2014/main" id="{07D730BA-856C-404C-B469-A6BCEB9F9E10}"/>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accent1"/>
                </a:solidFill>
                <a:latin typeface="Arial"/>
                <a:cs typeface="Arial"/>
                <a:sym typeface="Arial"/>
              </a:rPr>
              <a:t>Observatoire du </a:t>
            </a:r>
            <a:r>
              <a:rPr lang="fr-FR" sz="900" b="0" i="0" u="none" strike="noStrike" cap="none" dirty="0" err="1">
                <a:solidFill>
                  <a:schemeClr val="accent1"/>
                </a:solidFill>
                <a:latin typeface="Arial"/>
                <a:cs typeface="Arial"/>
                <a:sym typeface="Arial"/>
              </a:rPr>
              <a:t>Samusocial</a:t>
            </a:r>
            <a:r>
              <a:rPr lang="fr-FR" sz="900" b="0" i="0" u="none" strike="noStrike" cap="none" dirty="0">
                <a:solidFill>
                  <a:schemeClr val="accent1"/>
                </a:solidFill>
                <a:latin typeface="Arial"/>
                <a:cs typeface="Arial"/>
                <a:sym typeface="Arial"/>
              </a:rPr>
              <a:t> de Paris</a:t>
            </a:r>
          </a:p>
        </p:txBody>
      </p:sp>
      <p:sp>
        <p:nvSpPr>
          <p:cNvPr id="5" name="Google Shape;8;p1">
            <a:extLst>
              <a:ext uri="{FF2B5EF4-FFF2-40B4-BE49-F238E27FC236}">
                <a16:creationId xmlns:a16="http://schemas.microsoft.com/office/drawing/2014/main" id="{B9448A2E-600E-4156-A284-A876D4824087}"/>
              </a:ext>
            </a:extLst>
          </p:cNvPr>
          <p:cNvSpPr txBox="1">
            <a:spLocks noGrp="1"/>
          </p:cNvSpPr>
          <p:nvPr>
            <p:ph type="sldNum" idx="12"/>
          </p:nvPr>
        </p:nvSpPr>
        <p:spPr>
          <a:xfrm>
            <a:off x="0" y="47435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2" name="Google Shape;89;p13">
            <a:extLst>
              <a:ext uri="{FF2B5EF4-FFF2-40B4-BE49-F238E27FC236}">
                <a16:creationId xmlns:a16="http://schemas.microsoft.com/office/drawing/2014/main" id="{B3DD5395-0A3B-4E92-9441-EBE9AEEE56A5}"/>
              </a:ext>
            </a:extLst>
          </p:cNvPr>
          <p:cNvSpPr txBox="1"/>
          <p:nvPr userDrawn="1"/>
        </p:nvSpPr>
        <p:spPr>
          <a:xfrm>
            <a:off x="7057151" y="4881450"/>
            <a:ext cx="2105899" cy="319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FR" sz="900" b="0" i="0" u="none" strike="noStrike" cap="none" dirty="0">
                <a:solidFill>
                  <a:schemeClr val="accent1"/>
                </a:solidFill>
                <a:latin typeface="Arial"/>
                <a:cs typeface="Arial"/>
                <a:sym typeface="Arial"/>
              </a:rPr>
              <a:t>Observatoire du </a:t>
            </a:r>
            <a:r>
              <a:rPr lang="fr-FR" sz="900" b="0" i="0" u="none" strike="noStrike" cap="none" dirty="0" err="1">
                <a:solidFill>
                  <a:schemeClr val="accent1"/>
                </a:solidFill>
                <a:latin typeface="Arial"/>
                <a:cs typeface="Arial"/>
                <a:sym typeface="Arial"/>
              </a:rPr>
              <a:t>Samusocial</a:t>
            </a:r>
            <a:r>
              <a:rPr lang="fr-FR" sz="900" b="0" i="0" u="none" strike="noStrike" cap="none" dirty="0">
                <a:solidFill>
                  <a:schemeClr val="accent1"/>
                </a:solidFill>
                <a:latin typeface="Arial"/>
                <a:cs typeface="Arial"/>
                <a:sym typeface="Arial"/>
              </a:rPr>
              <a:t> de Paris</a:t>
            </a:r>
          </a:p>
        </p:txBody>
      </p:sp>
      <p:sp>
        <p:nvSpPr>
          <p:cNvPr id="3" name="Google Shape;8;p1">
            <a:extLst>
              <a:ext uri="{FF2B5EF4-FFF2-40B4-BE49-F238E27FC236}">
                <a16:creationId xmlns:a16="http://schemas.microsoft.com/office/drawing/2014/main" id="{9FC1436F-B66A-4707-83DF-BCB7820CAB84}"/>
              </a:ext>
            </a:extLst>
          </p:cNvPr>
          <p:cNvSpPr txBox="1">
            <a:spLocks noGrp="1"/>
          </p:cNvSpPr>
          <p:nvPr>
            <p:ph type="sldNum" idx="12"/>
          </p:nvPr>
        </p:nvSpPr>
        <p:spPr>
          <a:xfrm>
            <a:off x="0" y="47499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ExtraBold"/>
              <a:buNone/>
              <a:defRPr sz="2800">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2800"/>
              <a:buNone/>
              <a:defRPr sz="2800">
                <a:solidFill>
                  <a:schemeClr val="accent1"/>
                </a:solidFill>
              </a:defRPr>
            </a:lvl2pPr>
            <a:lvl3pPr lvl="2">
              <a:spcBef>
                <a:spcPts val="0"/>
              </a:spcBef>
              <a:spcAft>
                <a:spcPts val="0"/>
              </a:spcAft>
              <a:buClr>
                <a:schemeClr val="accent1"/>
              </a:buClr>
              <a:buSzPts val="2800"/>
              <a:buNone/>
              <a:defRPr sz="2800">
                <a:solidFill>
                  <a:schemeClr val="accent1"/>
                </a:solidFill>
              </a:defRPr>
            </a:lvl3pPr>
            <a:lvl4pPr lvl="3">
              <a:spcBef>
                <a:spcPts val="0"/>
              </a:spcBef>
              <a:spcAft>
                <a:spcPts val="0"/>
              </a:spcAft>
              <a:buClr>
                <a:schemeClr val="accent1"/>
              </a:buClr>
              <a:buSzPts val="2800"/>
              <a:buNone/>
              <a:defRPr sz="2800">
                <a:solidFill>
                  <a:schemeClr val="accent1"/>
                </a:solidFill>
              </a:defRPr>
            </a:lvl4pPr>
            <a:lvl5pPr lvl="4">
              <a:spcBef>
                <a:spcPts val="0"/>
              </a:spcBef>
              <a:spcAft>
                <a:spcPts val="0"/>
              </a:spcAft>
              <a:buClr>
                <a:schemeClr val="accent1"/>
              </a:buClr>
              <a:buSzPts val="2800"/>
              <a:buNone/>
              <a:defRPr sz="2800">
                <a:solidFill>
                  <a:schemeClr val="accent1"/>
                </a:solidFill>
              </a:defRPr>
            </a:lvl5pPr>
            <a:lvl6pPr lvl="5">
              <a:spcBef>
                <a:spcPts val="0"/>
              </a:spcBef>
              <a:spcAft>
                <a:spcPts val="0"/>
              </a:spcAft>
              <a:buClr>
                <a:schemeClr val="accent1"/>
              </a:buClr>
              <a:buSzPts val="2800"/>
              <a:buNone/>
              <a:defRPr sz="2800">
                <a:solidFill>
                  <a:schemeClr val="accent1"/>
                </a:solidFill>
              </a:defRPr>
            </a:lvl6pPr>
            <a:lvl7pPr lvl="6">
              <a:spcBef>
                <a:spcPts val="0"/>
              </a:spcBef>
              <a:spcAft>
                <a:spcPts val="0"/>
              </a:spcAft>
              <a:buClr>
                <a:schemeClr val="accent1"/>
              </a:buClr>
              <a:buSzPts val="2800"/>
              <a:buNone/>
              <a:defRPr sz="2800">
                <a:solidFill>
                  <a:schemeClr val="accent1"/>
                </a:solidFill>
              </a:defRPr>
            </a:lvl7pPr>
            <a:lvl8pPr lvl="7">
              <a:spcBef>
                <a:spcPts val="0"/>
              </a:spcBef>
              <a:spcAft>
                <a:spcPts val="0"/>
              </a:spcAft>
              <a:buClr>
                <a:schemeClr val="accent1"/>
              </a:buClr>
              <a:buSzPts val="2800"/>
              <a:buNone/>
              <a:defRPr sz="2800">
                <a:solidFill>
                  <a:schemeClr val="accent1"/>
                </a:solidFill>
              </a:defRPr>
            </a:lvl8pPr>
            <a:lvl9pPr lvl="8">
              <a:spcBef>
                <a:spcPts val="0"/>
              </a:spcBef>
              <a:spcAft>
                <a:spcPts val="0"/>
              </a:spcAft>
              <a:buClr>
                <a:schemeClr val="accent1"/>
              </a:buClr>
              <a:buSzPts val="2800"/>
              <a:buNone/>
              <a:defRPr sz="2800">
                <a:solidFill>
                  <a:schemeClr val="accent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Google Shape;8;p1">
            <a:extLst>
              <a:ext uri="{FF2B5EF4-FFF2-40B4-BE49-F238E27FC236}">
                <a16:creationId xmlns:a16="http://schemas.microsoft.com/office/drawing/2014/main" id="{70252DB1-53B4-4FDB-AA3A-975A76A7B56D}"/>
              </a:ext>
            </a:extLst>
          </p:cNvPr>
          <p:cNvSpPr txBox="1">
            <a:spLocks noGrp="1"/>
          </p:cNvSpPr>
          <p:nvPr>
            <p:ph type="sldNum" idx="4"/>
          </p:nvPr>
        </p:nvSpPr>
        <p:spPr>
          <a:xfrm>
            <a:off x="8595300" y="-1220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78" r:id="rId4"/>
    <p:sldLayoutId id="2147483679" r:id="rId5"/>
    <p:sldLayoutId id="2147483653" r:id="rId6"/>
    <p:sldLayoutId id="2147483655" r:id="rId7"/>
    <p:sldLayoutId id="2147483656" r:id="rId8"/>
    <p:sldLayoutId id="2147483658" r:id="rId9"/>
    <p:sldLayoutId id="2147483677" r:id="rId10"/>
    <p:sldLayoutId id="2147483664" r:id="rId11"/>
    <p:sldLayoutId id="2147483665" r:id="rId12"/>
    <p:sldLayoutId id="21474836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sciwheel.com/work/bibliography/1270686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3" name="Image 2" descr="Samusocial de Paris&#10;">
            <a:extLst>
              <a:ext uri="{FF2B5EF4-FFF2-40B4-BE49-F238E27FC236}">
                <a16:creationId xmlns:a16="http://schemas.microsoft.com/office/drawing/2014/main" id="{247DE1C1-C81F-4540-8E84-82B2E27E3945}"/>
              </a:ext>
            </a:extLst>
          </p:cNvPr>
          <p:cNvPicPr>
            <a:picLocks noChangeAspect="1"/>
          </p:cNvPicPr>
          <p:nvPr/>
        </p:nvPicPr>
        <p:blipFill>
          <a:blip r:embed="rId3"/>
          <a:stretch>
            <a:fillRect/>
          </a:stretch>
        </p:blipFill>
        <p:spPr>
          <a:xfrm>
            <a:off x="11988177" y="4884724"/>
            <a:ext cx="180560" cy="53566"/>
          </a:xfrm>
          <a:prstGeom prst="rect">
            <a:avLst/>
          </a:prstGeom>
        </p:spPr>
      </p:pic>
      <p:sp>
        <p:nvSpPr>
          <p:cNvPr id="220" name="Google Shape;220;p30"/>
          <p:cNvSpPr/>
          <p:nvPr/>
        </p:nvSpPr>
        <p:spPr>
          <a:xfrm>
            <a:off x="-9625" y="1041095"/>
            <a:ext cx="9155340" cy="2426651"/>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30"/>
          <p:cNvSpPr txBox="1">
            <a:spLocks noGrp="1"/>
          </p:cNvSpPr>
          <p:nvPr>
            <p:ph type="subTitle" idx="1"/>
          </p:nvPr>
        </p:nvSpPr>
        <p:spPr>
          <a:xfrm>
            <a:off x="203389" y="3715208"/>
            <a:ext cx="5113020" cy="1101706"/>
          </a:xfrm>
          <a:prstGeom prst="rect">
            <a:avLst/>
          </a:prstGeom>
        </p:spPr>
        <p:txBody>
          <a:bodyPr spcFirstLastPara="1" wrap="square" lIns="91425" tIns="91425" rIns="91425" bIns="91425" anchor="t" anchorCtr="0">
            <a:noAutofit/>
          </a:bodyPr>
          <a:lstStyle/>
          <a:p>
            <a:pPr marL="0" lvl="0" indent="0"/>
            <a:r>
              <a:rPr lang="fr-FR" b="1" dirty="0"/>
              <a:t>Observatoire du Samusocial de Paris</a:t>
            </a:r>
          </a:p>
          <a:p>
            <a:pPr marL="0" indent="0"/>
            <a:r>
              <a:rPr lang="fr-FR" b="1" dirty="0"/>
              <a:t>Lorraine Guénée, Amandine </a:t>
            </a:r>
            <a:r>
              <a:rPr lang="fr-FR" b="1" dirty="0" err="1"/>
              <a:t>Lebugle</a:t>
            </a:r>
            <a:r>
              <a:rPr lang="fr-FR" b="1" dirty="0"/>
              <a:t>, </a:t>
            </a:r>
          </a:p>
          <a:p>
            <a:pPr marL="0" indent="0"/>
            <a:r>
              <a:rPr lang="fr-FR" dirty="0"/>
              <a:t>Ysé </a:t>
            </a:r>
            <a:r>
              <a:rPr lang="fr-FR" dirty="0" err="1"/>
              <a:t>Bedo</a:t>
            </a:r>
            <a:r>
              <a:rPr lang="fr-FR" dirty="0"/>
              <a:t>, Caroline </a:t>
            </a:r>
            <a:r>
              <a:rPr lang="fr-FR" dirty="0" err="1"/>
              <a:t>Douay</a:t>
            </a:r>
            <a:r>
              <a:rPr lang="fr-FR" dirty="0"/>
              <a:t>, Clémentine </a:t>
            </a:r>
            <a:r>
              <a:rPr lang="fr-FR" dirty="0" err="1"/>
              <a:t>Leservoisier</a:t>
            </a:r>
            <a:r>
              <a:rPr lang="fr-FR" dirty="0"/>
              <a:t>, Lison </a:t>
            </a:r>
            <a:r>
              <a:rPr lang="fr-FR" dirty="0" err="1"/>
              <a:t>Ramblière</a:t>
            </a:r>
            <a:r>
              <a:rPr lang="fr-FR" dirty="0"/>
              <a:t>, Manantsoa </a:t>
            </a:r>
            <a:r>
              <a:rPr lang="fr-FR" dirty="0" err="1"/>
              <a:t>Rasolonjatovo</a:t>
            </a:r>
            <a:endParaRPr dirty="0"/>
          </a:p>
        </p:txBody>
      </p:sp>
      <p:cxnSp>
        <p:nvCxnSpPr>
          <p:cNvPr id="223" name="Google Shape;223;p30"/>
          <p:cNvCxnSpPr/>
          <p:nvPr/>
        </p:nvCxnSpPr>
        <p:spPr>
          <a:xfrm rot="10800000">
            <a:off x="981700" y="4940300"/>
            <a:ext cx="5530800" cy="0"/>
          </a:xfrm>
          <a:prstGeom prst="straightConnector1">
            <a:avLst/>
          </a:prstGeom>
          <a:noFill/>
          <a:ln w="19050" cap="flat" cmpd="sng">
            <a:solidFill>
              <a:srgbClr val="FFFFFF"/>
            </a:solidFill>
            <a:prstDash val="solid"/>
            <a:round/>
            <a:headEnd type="none" w="med" len="med"/>
            <a:tailEnd type="none" w="med" len="med"/>
          </a:ln>
        </p:spPr>
      </p:cxnSp>
      <p:cxnSp>
        <p:nvCxnSpPr>
          <p:cNvPr id="224" name="Google Shape;224;p30"/>
          <p:cNvCxnSpPr/>
          <p:nvPr/>
        </p:nvCxnSpPr>
        <p:spPr>
          <a:xfrm rot="10800000">
            <a:off x="4348475" y="203200"/>
            <a:ext cx="4203300" cy="0"/>
          </a:xfrm>
          <a:prstGeom prst="straightConnector1">
            <a:avLst/>
          </a:prstGeom>
          <a:noFill/>
          <a:ln w="19050" cap="flat" cmpd="sng">
            <a:solidFill>
              <a:schemeClr val="accent1"/>
            </a:solidFill>
            <a:prstDash val="solid"/>
            <a:round/>
            <a:headEnd type="none" w="med" len="med"/>
            <a:tailEnd type="none" w="med" len="med"/>
          </a:ln>
        </p:spPr>
      </p:cxnSp>
      <p:cxnSp>
        <p:nvCxnSpPr>
          <p:cNvPr id="225" name="Google Shape;225;p30"/>
          <p:cNvCxnSpPr/>
          <p:nvPr/>
        </p:nvCxnSpPr>
        <p:spPr>
          <a:xfrm rot="10800000">
            <a:off x="4355425" y="203200"/>
            <a:ext cx="2979600" cy="0"/>
          </a:xfrm>
          <a:prstGeom prst="straightConnector1">
            <a:avLst/>
          </a:prstGeom>
          <a:noFill/>
          <a:ln w="19050" cap="flat" cmpd="sng">
            <a:solidFill>
              <a:srgbClr val="FFFFFF"/>
            </a:solidFill>
            <a:prstDash val="solid"/>
            <a:round/>
            <a:headEnd type="none" w="med" len="med"/>
            <a:tailEnd type="none" w="med" len="med"/>
          </a:ln>
        </p:spPr>
      </p:cxnSp>
      <p:sp>
        <p:nvSpPr>
          <p:cNvPr id="2" name="Espace réservé du numéro de diapositive 1">
            <a:extLst>
              <a:ext uri="{FF2B5EF4-FFF2-40B4-BE49-F238E27FC236}">
                <a16:creationId xmlns:a16="http://schemas.microsoft.com/office/drawing/2014/main" id="{E6E64E15-645E-4156-8387-32F20A653A0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a:t>
            </a:fld>
            <a:endParaRPr lang="fr-FR" dirty="0"/>
          </a:p>
        </p:txBody>
      </p:sp>
      <p:sp>
        <p:nvSpPr>
          <p:cNvPr id="12" name="Google Shape;222;p30">
            <a:extLst>
              <a:ext uri="{FF2B5EF4-FFF2-40B4-BE49-F238E27FC236}">
                <a16:creationId xmlns:a16="http://schemas.microsoft.com/office/drawing/2014/main" id="{D05ACA57-40C8-4BC0-A66C-CC4296F09D67}"/>
              </a:ext>
            </a:extLst>
          </p:cNvPr>
          <p:cNvSpPr txBox="1">
            <a:spLocks/>
          </p:cNvSpPr>
          <p:nvPr/>
        </p:nvSpPr>
        <p:spPr>
          <a:xfrm>
            <a:off x="7370951" y="295879"/>
            <a:ext cx="1581651" cy="3829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Montserrat"/>
              <a:buNone/>
              <a:defRPr sz="1400" b="0"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marL="0" indent="0"/>
            <a:r>
              <a:rPr lang="fr-FR" dirty="0">
                <a:solidFill>
                  <a:srgbClr val="0F6FC6"/>
                </a:solidFill>
              </a:rPr>
              <a:t>Partenaires :</a:t>
            </a:r>
          </a:p>
        </p:txBody>
      </p:sp>
      <p:sp>
        <p:nvSpPr>
          <p:cNvPr id="13" name="Google Shape;222;p30">
            <a:extLst>
              <a:ext uri="{FF2B5EF4-FFF2-40B4-BE49-F238E27FC236}">
                <a16:creationId xmlns:a16="http://schemas.microsoft.com/office/drawing/2014/main" id="{0FF27DB4-68DE-4C1B-B80C-F12FFF4103FD}"/>
              </a:ext>
            </a:extLst>
          </p:cNvPr>
          <p:cNvSpPr txBox="1">
            <a:spLocks/>
          </p:cNvSpPr>
          <p:nvPr/>
        </p:nvSpPr>
        <p:spPr>
          <a:xfrm>
            <a:off x="-7088" y="693422"/>
            <a:ext cx="6804659" cy="4615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400"/>
              <a:buFont typeface="Montserrat"/>
              <a:buNone/>
              <a:defRPr sz="1400" b="0"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pPr marL="0" indent="0" algn="ctr"/>
            <a:endParaRPr lang="fr-FR" sz="1600" dirty="0"/>
          </a:p>
        </p:txBody>
      </p:sp>
      <p:pic>
        <p:nvPicPr>
          <p:cNvPr id="6" name="Image 5">
            <a:extLst>
              <a:ext uri="{FF2B5EF4-FFF2-40B4-BE49-F238E27FC236}">
                <a16:creationId xmlns:a16="http://schemas.microsoft.com/office/drawing/2014/main" id="{5D004EB2-9C6A-4302-8088-9636D03E4E99}"/>
              </a:ext>
            </a:extLst>
          </p:cNvPr>
          <p:cNvPicPr>
            <a:picLocks noChangeAspect="1"/>
          </p:cNvPicPr>
          <p:nvPr/>
        </p:nvPicPr>
        <p:blipFill>
          <a:blip r:embed="rId4"/>
          <a:stretch>
            <a:fillRect/>
          </a:stretch>
        </p:blipFill>
        <p:spPr>
          <a:xfrm>
            <a:off x="7443412" y="737792"/>
            <a:ext cx="682438" cy="682438"/>
          </a:xfrm>
          <a:prstGeom prst="rect">
            <a:avLst/>
          </a:prstGeom>
        </p:spPr>
      </p:pic>
      <p:pic>
        <p:nvPicPr>
          <p:cNvPr id="8" name="Image 7">
            <a:extLst>
              <a:ext uri="{FF2B5EF4-FFF2-40B4-BE49-F238E27FC236}">
                <a16:creationId xmlns:a16="http://schemas.microsoft.com/office/drawing/2014/main" id="{1EF83D50-6580-4E9B-BC91-802A6B44F26B}"/>
              </a:ext>
            </a:extLst>
          </p:cNvPr>
          <p:cNvPicPr>
            <a:picLocks noChangeAspect="1"/>
          </p:cNvPicPr>
          <p:nvPr/>
        </p:nvPicPr>
        <p:blipFill>
          <a:blip r:embed="rId5"/>
          <a:stretch>
            <a:fillRect/>
          </a:stretch>
        </p:blipFill>
        <p:spPr>
          <a:xfrm>
            <a:off x="7355014" y="1473561"/>
            <a:ext cx="796475" cy="535810"/>
          </a:xfrm>
          <a:prstGeom prst="rect">
            <a:avLst/>
          </a:prstGeom>
        </p:spPr>
      </p:pic>
      <p:pic>
        <p:nvPicPr>
          <p:cNvPr id="14" name="Image 13">
            <a:extLst>
              <a:ext uri="{FF2B5EF4-FFF2-40B4-BE49-F238E27FC236}">
                <a16:creationId xmlns:a16="http://schemas.microsoft.com/office/drawing/2014/main" id="{CB35A713-A1B5-46A0-9946-429B985925D1}"/>
              </a:ext>
            </a:extLst>
          </p:cNvPr>
          <p:cNvPicPr>
            <a:picLocks noChangeAspect="1"/>
          </p:cNvPicPr>
          <p:nvPr/>
        </p:nvPicPr>
        <p:blipFill>
          <a:blip r:embed="rId6"/>
          <a:stretch>
            <a:fillRect/>
          </a:stretch>
        </p:blipFill>
        <p:spPr>
          <a:xfrm>
            <a:off x="7335025" y="2071663"/>
            <a:ext cx="760879" cy="348354"/>
          </a:xfrm>
          <a:prstGeom prst="rect">
            <a:avLst/>
          </a:prstGeom>
        </p:spPr>
      </p:pic>
      <p:pic>
        <p:nvPicPr>
          <p:cNvPr id="16" name="Image 15">
            <a:extLst>
              <a:ext uri="{FF2B5EF4-FFF2-40B4-BE49-F238E27FC236}">
                <a16:creationId xmlns:a16="http://schemas.microsoft.com/office/drawing/2014/main" id="{FB4C8A7F-1EAC-45B8-85BD-76DAE445365C}"/>
              </a:ext>
            </a:extLst>
          </p:cNvPr>
          <p:cNvPicPr>
            <a:picLocks noChangeAspect="1"/>
          </p:cNvPicPr>
          <p:nvPr/>
        </p:nvPicPr>
        <p:blipFill>
          <a:blip r:embed="rId7"/>
          <a:stretch>
            <a:fillRect/>
          </a:stretch>
        </p:blipFill>
        <p:spPr>
          <a:xfrm>
            <a:off x="8438243" y="3322773"/>
            <a:ext cx="580036" cy="580036"/>
          </a:xfrm>
          <a:prstGeom prst="rect">
            <a:avLst/>
          </a:prstGeom>
        </p:spPr>
      </p:pic>
      <p:pic>
        <p:nvPicPr>
          <p:cNvPr id="18" name="Image 17">
            <a:extLst>
              <a:ext uri="{FF2B5EF4-FFF2-40B4-BE49-F238E27FC236}">
                <a16:creationId xmlns:a16="http://schemas.microsoft.com/office/drawing/2014/main" id="{552E05F7-A4B2-4D98-8DE2-9F22268FC95A}"/>
              </a:ext>
            </a:extLst>
          </p:cNvPr>
          <p:cNvPicPr>
            <a:picLocks noChangeAspect="1"/>
          </p:cNvPicPr>
          <p:nvPr/>
        </p:nvPicPr>
        <p:blipFill>
          <a:blip r:embed="rId8"/>
          <a:stretch>
            <a:fillRect/>
          </a:stretch>
        </p:blipFill>
        <p:spPr>
          <a:xfrm>
            <a:off x="7260341" y="3262189"/>
            <a:ext cx="1006059" cy="457574"/>
          </a:xfrm>
          <a:prstGeom prst="rect">
            <a:avLst/>
          </a:prstGeom>
        </p:spPr>
      </p:pic>
      <p:pic>
        <p:nvPicPr>
          <p:cNvPr id="20" name="Image 19">
            <a:extLst>
              <a:ext uri="{FF2B5EF4-FFF2-40B4-BE49-F238E27FC236}">
                <a16:creationId xmlns:a16="http://schemas.microsoft.com/office/drawing/2014/main" id="{55DD5F75-6A96-4C31-A2AC-478A4F17A8F5}"/>
              </a:ext>
            </a:extLst>
          </p:cNvPr>
          <p:cNvPicPr>
            <a:picLocks noChangeAspect="1"/>
          </p:cNvPicPr>
          <p:nvPr/>
        </p:nvPicPr>
        <p:blipFill>
          <a:blip r:embed="rId9"/>
          <a:stretch>
            <a:fillRect/>
          </a:stretch>
        </p:blipFill>
        <p:spPr>
          <a:xfrm>
            <a:off x="7355014" y="3937037"/>
            <a:ext cx="833275" cy="505341"/>
          </a:xfrm>
          <a:prstGeom prst="rect">
            <a:avLst/>
          </a:prstGeom>
        </p:spPr>
      </p:pic>
      <p:pic>
        <p:nvPicPr>
          <p:cNvPr id="22" name="Image 21">
            <a:extLst>
              <a:ext uri="{FF2B5EF4-FFF2-40B4-BE49-F238E27FC236}">
                <a16:creationId xmlns:a16="http://schemas.microsoft.com/office/drawing/2014/main" id="{2BB3D1F5-7FE4-4ABE-B00D-36D282026193}"/>
              </a:ext>
            </a:extLst>
          </p:cNvPr>
          <p:cNvPicPr>
            <a:picLocks noChangeAspect="1"/>
          </p:cNvPicPr>
          <p:nvPr/>
        </p:nvPicPr>
        <p:blipFill>
          <a:blip r:embed="rId10"/>
          <a:stretch>
            <a:fillRect/>
          </a:stretch>
        </p:blipFill>
        <p:spPr>
          <a:xfrm>
            <a:off x="8151489" y="1765609"/>
            <a:ext cx="704798" cy="704798"/>
          </a:xfrm>
          <a:prstGeom prst="rect">
            <a:avLst/>
          </a:prstGeom>
        </p:spPr>
      </p:pic>
      <p:pic>
        <p:nvPicPr>
          <p:cNvPr id="24" name="Image 23">
            <a:extLst>
              <a:ext uri="{FF2B5EF4-FFF2-40B4-BE49-F238E27FC236}">
                <a16:creationId xmlns:a16="http://schemas.microsoft.com/office/drawing/2014/main" id="{995B7647-A563-44DB-8423-C7B83109030F}"/>
              </a:ext>
            </a:extLst>
          </p:cNvPr>
          <p:cNvPicPr>
            <a:picLocks noChangeAspect="1"/>
          </p:cNvPicPr>
          <p:nvPr/>
        </p:nvPicPr>
        <p:blipFill>
          <a:blip r:embed="rId11"/>
          <a:stretch>
            <a:fillRect/>
          </a:stretch>
        </p:blipFill>
        <p:spPr>
          <a:xfrm>
            <a:off x="8264530" y="4048848"/>
            <a:ext cx="826840" cy="361981"/>
          </a:xfrm>
          <a:prstGeom prst="rect">
            <a:avLst/>
          </a:prstGeom>
        </p:spPr>
      </p:pic>
      <p:pic>
        <p:nvPicPr>
          <p:cNvPr id="26" name="Image 25">
            <a:extLst>
              <a:ext uri="{FF2B5EF4-FFF2-40B4-BE49-F238E27FC236}">
                <a16:creationId xmlns:a16="http://schemas.microsoft.com/office/drawing/2014/main" id="{86AF4084-B4E3-4F22-8AD1-A13FBAB3CBE3}"/>
              </a:ext>
            </a:extLst>
          </p:cNvPr>
          <p:cNvPicPr>
            <a:picLocks noChangeAspect="1"/>
          </p:cNvPicPr>
          <p:nvPr/>
        </p:nvPicPr>
        <p:blipFill>
          <a:blip r:embed="rId12"/>
          <a:stretch>
            <a:fillRect/>
          </a:stretch>
        </p:blipFill>
        <p:spPr>
          <a:xfrm>
            <a:off x="8251998" y="1294324"/>
            <a:ext cx="682438" cy="682438"/>
          </a:xfrm>
          <a:prstGeom prst="rect">
            <a:avLst/>
          </a:prstGeom>
        </p:spPr>
      </p:pic>
      <p:pic>
        <p:nvPicPr>
          <p:cNvPr id="28" name="Image 27">
            <a:extLst>
              <a:ext uri="{FF2B5EF4-FFF2-40B4-BE49-F238E27FC236}">
                <a16:creationId xmlns:a16="http://schemas.microsoft.com/office/drawing/2014/main" id="{D667E45E-FDC7-4938-84B1-4661C17098CC}"/>
              </a:ext>
            </a:extLst>
          </p:cNvPr>
          <p:cNvPicPr>
            <a:picLocks noChangeAspect="1"/>
          </p:cNvPicPr>
          <p:nvPr/>
        </p:nvPicPr>
        <p:blipFill>
          <a:blip r:embed="rId13"/>
          <a:stretch>
            <a:fillRect/>
          </a:stretch>
        </p:blipFill>
        <p:spPr>
          <a:xfrm>
            <a:off x="8137960" y="695233"/>
            <a:ext cx="796476" cy="626477"/>
          </a:xfrm>
          <a:prstGeom prst="rect">
            <a:avLst/>
          </a:prstGeom>
        </p:spPr>
      </p:pic>
      <p:pic>
        <p:nvPicPr>
          <p:cNvPr id="30" name="Image 29">
            <a:extLst>
              <a:ext uri="{FF2B5EF4-FFF2-40B4-BE49-F238E27FC236}">
                <a16:creationId xmlns:a16="http://schemas.microsoft.com/office/drawing/2014/main" id="{287E14B5-FA44-4966-A6B3-05BA072E3F4E}"/>
              </a:ext>
            </a:extLst>
          </p:cNvPr>
          <p:cNvPicPr>
            <a:picLocks noChangeAspect="1"/>
          </p:cNvPicPr>
          <p:nvPr/>
        </p:nvPicPr>
        <p:blipFill>
          <a:blip r:embed="rId14"/>
          <a:stretch>
            <a:fillRect/>
          </a:stretch>
        </p:blipFill>
        <p:spPr>
          <a:xfrm>
            <a:off x="7341398" y="2496828"/>
            <a:ext cx="677216" cy="376231"/>
          </a:xfrm>
          <a:prstGeom prst="rect">
            <a:avLst/>
          </a:prstGeom>
        </p:spPr>
      </p:pic>
      <p:sp>
        <p:nvSpPr>
          <p:cNvPr id="5" name="ZoneTexte 4">
            <a:extLst>
              <a:ext uri="{FF2B5EF4-FFF2-40B4-BE49-F238E27FC236}">
                <a16:creationId xmlns:a16="http://schemas.microsoft.com/office/drawing/2014/main" id="{4C2C1EC7-0820-26F3-B360-F01FB5ADABC1}"/>
              </a:ext>
            </a:extLst>
          </p:cNvPr>
          <p:cNvSpPr txBox="1"/>
          <p:nvPr/>
        </p:nvSpPr>
        <p:spPr>
          <a:xfrm>
            <a:off x="7335025" y="2793580"/>
            <a:ext cx="1581651" cy="523220"/>
          </a:xfrm>
          <a:prstGeom prst="rect">
            <a:avLst/>
          </a:prstGeom>
          <a:noFill/>
        </p:spPr>
        <p:txBody>
          <a:bodyPr wrap="square" rtlCol="0">
            <a:spAutoFit/>
          </a:bodyPr>
          <a:lstStyle/>
          <a:p>
            <a:endParaRPr lang="fr-FR" dirty="0"/>
          </a:p>
          <a:p>
            <a:r>
              <a:rPr lang="fr-FR" dirty="0">
                <a:solidFill>
                  <a:schemeClr val="accent1"/>
                </a:solidFill>
              </a:rPr>
              <a:t>Financeurs:</a:t>
            </a:r>
          </a:p>
        </p:txBody>
      </p:sp>
      <p:pic>
        <p:nvPicPr>
          <p:cNvPr id="9" name="Image 8">
            <a:extLst>
              <a:ext uri="{FF2B5EF4-FFF2-40B4-BE49-F238E27FC236}">
                <a16:creationId xmlns:a16="http://schemas.microsoft.com/office/drawing/2014/main" id="{99AEEE64-D4A4-BD2B-9046-063A694EC968}"/>
              </a:ext>
            </a:extLst>
          </p:cNvPr>
          <p:cNvPicPr>
            <a:picLocks noChangeAspect="1"/>
          </p:cNvPicPr>
          <p:nvPr/>
        </p:nvPicPr>
        <p:blipFill>
          <a:blip r:embed="rId15"/>
          <a:stretch>
            <a:fillRect/>
          </a:stretch>
        </p:blipFill>
        <p:spPr>
          <a:xfrm>
            <a:off x="8119703" y="2435946"/>
            <a:ext cx="864143" cy="395632"/>
          </a:xfrm>
          <a:prstGeom prst="rect">
            <a:avLst/>
          </a:prstGeom>
        </p:spPr>
      </p:pic>
      <p:sp>
        <p:nvSpPr>
          <p:cNvPr id="15" name="ZoneTexte 14">
            <a:extLst>
              <a:ext uri="{FF2B5EF4-FFF2-40B4-BE49-F238E27FC236}">
                <a16:creationId xmlns:a16="http://schemas.microsoft.com/office/drawing/2014/main" id="{B14A4BB1-10C5-7D61-CBEB-F0A6676D26CE}"/>
              </a:ext>
            </a:extLst>
          </p:cNvPr>
          <p:cNvSpPr txBox="1"/>
          <p:nvPr/>
        </p:nvSpPr>
        <p:spPr>
          <a:xfrm>
            <a:off x="0" y="49310"/>
            <a:ext cx="2126255" cy="307777"/>
          </a:xfrm>
          <a:prstGeom prst="rect">
            <a:avLst/>
          </a:prstGeom>
          <a:noFill/>
        </p:spPr>
        <p:txBody>
          <a:bodyPr wrap="square" rtlCol="0">
            <a:spAutoFit/>
          </a:bodyPr>
          <a:lstStyle/>
          <a:p>
            <a:r>
              <a:rPr lang="fr-FR" b="1" dirty="0">
                <a:solidFill>
                  <a:schemeClr val="bg1"/>
                </a:solidFill>
              </a:rPr>
              <a:t>30 septembre 2022</a:t>
            </a:r>
          </a:p>
        </p:txBody>
      </p:sp>
      <p:pic>
        <p:nvPicPr>
          <p:cNvPr id="4" name="Image 3">
            <a:extLst>
              <a:ext uri="{FF2B5EF4-FFF2-40B4-BE49-F238E27FC236}">
                <a16:creationId xmlns:a16="http://schemas.microsoft.com/office/drawing/2014/main" id="{9729F419-7B15-4054-8CA3-29E643D7D6F0}"/>
              </a:ext>
            </a:extLst>
          </p:cNvPr>
          <p:cNvPicPr>
            <a:picLocks noChangeAspect="1"/>
          </p:cNvPicPr>
          <p:nvPr/>
        </p:nvPicPr>
        <p:blipFill>
          <a:blip r:embed="rId16"/>
          <a:stretch>
            <a:fillRect/>
          </a:stretch>
        </p:blipFill>
        <p:spPr>
          <a:xfrm>
            <a:off x="7692208" y="4485631"/>
            <a:ext cx="1327275" cy="548607"/>
          </a:xfrm>
          <a:prstGeom prst="rect">
            <a:avLst/>
          </a:prstGeom>
        </p:spPr>
      </p:pic>
      <p:sp>
        <p:nvSpPr>
          <p:cNvPr id="7" name="Titre 6">
            <a:extLst>
              <a:ext uri="{FF2B5EF4-FFF2-40B4-BE49-F238E27FC236}">
                <a16:creationId xmlns:a16="http://schemas.microsoft.com/office/drawing/2014/main" id="{C57167FD-A407-4EAE-B897-DD7670F6E574}"/>
              </a:ext>
            </a:extLst>
          </p:cNvPr>
          <p:cNvSpPr>
            <a:spLocks noGrp="1"/>
          </p:cNvSpPr>
          <p:nvPr>
            <p:ph type="ctrTitle"/>
          </p:nvPr>
        </p:nvSpPr>
        <p:spPr>
          <a:xfrm>
            <a:off x="120949" y="1223817"/>
            <a:ext cx="7244313" cy="2117541"/>
          </a:xfrm>
        </p:spPr>
        <p:txBody>
          <a:bodyPr/>
          <a:lstStyle/>
          <a:p>
            <a:pPr>
              <a:lnSpc>
                <a:spcPct val="100000"/>
              </a:lnSpc>
              <a:spcAft>
                <a:spcPts val="1200"/>
              </a:spcAft>
            </a:pPr>
            <a:r>
              <a:rPr lang="fr-FR" sz="3200" dirty="0">
                <a:solidFill>
                  <a:schemeClr val="accent1"/>
                </a:solidFill>
              </a:rPr>
              <a:t>Étudiantes et étudiants en crise à l’aide alimentaire </a:t>
            </a:r>
            <a:br>
              <a:rPr lang="fr-FR" sz="3200" dirty="0">
                <a:solidFill>
                  <a:schemeClr val="accent1"/>
                </a:solidFill>
              </a:rPr>
            </a:br>
            <a:r>
              <a:rPr lang="fr-FR" sz="3200" dirty="0">
                <a:solidFill>
                  <a:schemeClr val="accent1"/>
                </a:solidFill>
              </a:rPr>
              <a:t>d’Île-De-France</a:t>
            </a:r>
            <a:br>
              <a:rPr lang="fr-FR" sz="3200" dirty="0">
                <a:solidFill>
                  <a:schemeClr val="accent1"/>
                </a:solidFill>
              </a:rPr>
            </a:br>
            <a:r>
              <a:rPr lang="fr-FR" sz="1600" dirty="0">
                <a:solidFill>
                  <a:schemeClr val="accent1"/>
                </a:solidFill>
                <a:latin typeface="+mn-lt"/>
              </a:rPr>
              <a:t>Présentation de l’enquête ÉtuCris pour le </a:t>
            </a:r>
            <a:r>
              <a:rPr lang="fr-FR" sz="1600" b="0" i="0" dirty="0">
                <a:solidFill>
                  <a:schemeClr val="accent1"/>
                </a:solidFill>
                <a:effectLst/>
                <a:latin typeface="+mn-lt"/>
              </a:rPr>
              <a:t>groupe d’études « analyses quantitatives sur l’hébergement social et les personnes sans-domicile » </a:t>
            </a:r>
            <a:endParaRPr lang="fr-FR" sz="1600" dirty="0">
              <a:solidFill>
                <a:schemeClr val="accent1"/>
              </a:solidFill>
              <a:latin typeface="+mn-lt"/>
            </a:endParaRPr>
          </a:p>
        </p:txBody>
      </p:sp>
      <p:pic>
        <p:nvPicPr>
          <p:cNvPr id="1026" name="Picture 2" descr="logo cnaf - Enfance et Musique">
            <a:extLst>
              <a:ext uri="{FF2B5EF4-FFF2-40B4-BE49-F238E27FC236}">
                <a16:creationId xmlns:a16="http://schemas.microsoft.com/office/drawing/2014/main" id="{63510B74-C6AA-AFB7-6A84-BFE198BDFB6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35025" y="4539853"/>
            <a:ext cx="395540" cy="548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5DD2B69-54B5-4634-B344-C0ED8A36863F}"/>
              </a:ext>
            </a:extLst>
          </p:cNvPr>
          <p:cNvSpPr>
            <a:spLocks noGrp="1"/>
          </p:cNvSpPr>
          <p:nvPr>
            <p:ph type="title"/>
          </p:nvPr>
        </p:nvSpPr>
        <p:spPr>
          <a:xfrm>
            <a:off x="1766795" y="1898345"/>
            <a:ext cx="6677294" cy="1346810"/>
          </a:xfrm>
        </p:spPr>
        <p:txBody>
          <a:bodyPr/>
          <a:lstStyle/>
          <a:p>
            <a:r>
              <a:rPr lang="fr-FR" sz="6600" dirty="0"/>
              <a:t>Hébergement</a:t>
            </a:r>
          </a:p>
        </p:txBody>
      </p:sp>
      <p:sp>
        <p:nvSpPr>
          <p:cNvPr id="3" name="Espace réservé du numéro de diapositive 2">
            <a:extLst>
              <a:ext uri="{FF2B5EF4-FFF2-40B4-BE49-F238E27FC236}">
                <a16:creationId xmlns:a16="http://schemas.microsoft.com/office/drawing/2014/main" id="{F34EEA59-6D66-441B-877A-FF686FD9ED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10</a:t>
            </a:fld>
            <a:endParaRPr lang="fr-FR" dirty="0"/>
          </a:p>
        </p:txBody>
      </p:sp>
    </p:spTree>
    <p:extLst>
      <p:ext uri="{BB962C8B-B14F-4D97-AF65-F5344CB8AC3E}">
        <p14:creationId xmlns:p14="http://schemas.microsoft.com/office/powerpoint/2010/main" val="188377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B6FC983-A1BD-49F1-9213-0FE3C7C81D88}"/>
              </a:ext>
            </a:extLst>
          </p:cNvPr>
          <p:cNvSpPr>
            <a:spLocks noGrp="1"/>
          </p:cNvSpPr>
          <p:nvPr>
            <p:ph type="title"/>
          </p:nvPr>
        </p:nvSpPr>
        <p:spPr>
          <a:xfrm>
            <a:off x="705222" y="354907"/>
            <a:ext cx="8111100" cy="739719"/>
          </a:xfrm>
        </p:spPr>
        <p:txBody>
          <a:bodyPr/>
          <a:lstStyle/>
          <a:p>
            <a:r>
              <a:rPr lang="fr" sz="1800" dirty="0"/>
              <a:t>Types et partage d’habitat</a:t>
            </a:r>
            <a:endParaRPr lang="fr-FR" sz="1800" dirty="0"/>
          </a:p>
        </p:txBody>
      </p:sp>
      <p:sp>
        <p:nvSpPr>
          <p:cNvPr id="3" name="Espace réservé du numéro de diapositive 2">
            <a:extLst>
              <a:ext uri="{FF2B5EF4-FFF2-40B4-BE49-F238E27FC236}">
                <a16:creationId xmlns:a16="http://schemas.microsoft.com/office/drawing/2014/main" id="{28E8B77C-177E-486D-966D-9456613D5531}"/>
              </a:ext>
            </a:extLst>
          </p:cNvPr>
          <p:cNvSpPr>
            <a:spLocks noGrp="1"/>
          </p:cNvSpPr>
          <p:nvPr>
            <p:ph type="sldNum" idx="12"/>
          </p:nvPr>
        </p:nvSpPr>
        <p:spPr/>
        <p:txBody>
          <a:bodyPr/>
          <a:lstStyle/>
          <a:p>
            <a:pPr lvl="0"/>
            <a:fld id="{00000000-1234-1234-1234-123412341234}" type="slidenum">
              <a:rPr lang="fr-FR" smtClean="0"/>
              <a:pPr lvl="0"/>
              <a:t>11</a:t>
            </a:fld>
            <a:endParaRPr lang="fr-FR" dirty="0"/>
          </a:p>
        </p:txBody>
      </p:sp>
      <p:sp>
        <p:nvSpPr>
          <p:cNvPr id="7" name="Rectangle 6">
            <a:extLst>
              <a:ext uri="{FF2B5EF4-FFF2-40B4-BE49-F238E27FC236}">
                <a16:creationId xmlns:a16="http://schemas.microsoft.com/office/drawing/2014/main" id="{B571F83E-9571-4936-9707-E38E4D2B0647}"/>
              </a:ext>
            </a:extLst>
          </p:cNvPr>
          <p:cNvSpPr/>
          <p:nvPr/>
        </p:nvSpPr>
        <p:spPr>
          <a:xfrm>
            <a:off x="705222" y="724766"/>
            <a:ext cx="8198146" cy="1354217"/>
          </a:xfrm>
          <a:prstGeom prst="rect">
            <a:avLst/>
          </a:prstGeom>
        </p:spPr>
        <p:txBody>
          <a:bodyPr wrap="square">
            <a:spAutoFit/>
          </a:bodyPr>
          <a:lstStyle/>
          <a:p>
            <a:pPr lvl="0"/>
            <a:r>
              <a:rPr lang="fr-FR" sz="1600" dirty="0">
                <a:latin typeface="Montserrat" panose="020B0604020202020204" charset="0"/>
                <a:ea typeface="Roboto"/>
                <a:cs typeface="Roboto"/>
                <a:sym typeface="Roboto"/>
              </a:rPr>
              <a:t>2 % vivent avec leurs parents</a:t>
            </a:r>
          </a:p>
          <a:p>
            <a:pPr lvl="0"/>
            <a:r>
              <a:rPr lang="fr-FR" sz="1600" dirty="0">
                <a:latin typeface="Montserrat" panose="020B0604020202020204" charset="0"/>
                <a:ea typeface="Roboto"/>
                <a:cs typeface="Roboto"/>
                <a:sym typeface="Roboto"/>
              </a:rPr>
              <a:t>56 % vivent seuls (85 % pour ceux en résidence universitaire, 44% pour ceux en location avec bail personnel)</a:t>
            </a:r>
          </a:p>
          <a:p>
            <a:pPr lvl="0"/>
            <a:endParaRPr lang="fr-FR" sz="1600" dirty="0">
              <a:latin typeface="Montserrat" panose="020B0604020202020204" charset="0"/>
              <a:ea typeface="Roboto"/>
              <a:cs typeface="Roboto"/>
              <a:sym typeface="Roboto"/>
            </a:endParaRPr>
          </a:p>
          <a:p>
            <a:pPr lvl="0"/>
            <a:r>
              <a:rPr lang="fr-FR" sz="1600" dirty="0">
                <a:latin typeface="Montserrat" panose="020B0604020202020204" charset="0"/>
                <a:ea typeface="Roboto"/>
                <a:cs typeface="Roboto"/>
                <a:sym typeface="Roboto"/>
              </a:rPr>
              <a:t>Répartition des modes d’habitat selon la nationalité des personnes </a:t>
            </a:r>
            <a:r>
              <a:rPr lang="fr-FR" sz="1800" dirty="0">
                <a:latin typeface="Montserrat" panose="020B0604020202020204" charset="0"/>
                <a:ea typeface="Roboto"/>
                <a:cs typeface="Roboto"/>
                <a:sym typeface="Roboto"/>
              </a:rPr>
              <a:t>:</a:t>
            </a:r>
          </a:p>
        </p:txBody>
      </p:sp>
      <p:graphicFrame>
        <p:nvGraphicFramePr>
          <p:cNvPr id="5" name="Tableau 4">
            <a:extLst>
              <a:ext uri="{FF2B5EF4-FFF2-40B4-BE49-F238E27FC236}">
                <a16:creationId xmlns:a16="http://schemas.microsoft.com/office/drawing/2014/main" id="{92792FA5-5137-403F-B6BD-475D5E79C139}"/>
              </a:ext>
            </a:extLst>
          </p:cNvPr>
          <p:cNvGraphicFramePr>
            <a:graphicFrameLocks noGrp="1"/>
          </p:cNvGraphicFramePr>
          <p:nvPr>
            <p:extLst>
              <p:ext uri="{D42A27DB-BD31-4B8C-83A1-F6EECF244321}">
                <p14:modId xmlns:p14="http://schemas.microsoft.com/office/powerpoint/2010/main" val="3524849973"/>
              </p:ext>
            </p:extLst>
          </p:nvPr>
        </p:nvGraphicFramePr>
        <p:xfrm>
          <a:off x="705222" y="2028309"/>
          <a:ext cx="7992377" cy="2478490"/>
        </p:xfrm>
        <a:graphic>
          <a:graphicData uri="http://schemas.openxmlformats.org/drawingml/2006/table">
            <a:tbl>
              <a:tblPr firstRow="1" firstCol="1" bandRow="1">
                <a:tableStyleId>{B6349398-1440-46C9-AF49-5F3B5A7558E7}</a:tableStyleId>
              </a:tblPr>
              <a:tblGrid>
                <a:gridCol w="4512577">
                  <a:extLst>
                    <a:ext uri="{9D8B030D-6E8A-4147-A177-3AD203B41FA5}">
                      <a16:colId xmlns:a16="http://schemas.microsoft.com/office/drawing/2014/main" val="3737501964"/>
                    </a:ext>
                  </a:extLst>
                </a:gridCol>
                <a:gridCol w="1282700">
                  <a:extLst>
                    <a:ext uri="{9D8B030D-6E8A-4147-A177-3AD203B41FA5}">
                      <a16:colId xmlns:a16="http://schemas.microsoft.com/office/drawing/2014/main" val="604100267"/>
                    </a:ext>
                  </a:extLst>
                </a:gridCol>
                <a:gridCol w="1365295">
                  <a:extLst>
                    <a:ext uri="{9D8B030D-6E8A-4147-A177-3AD203B41FA5}">
                      <a16:colId xmlns:a16="http://schemas.microsoft.com/office/drawing/2014/main" val="1597355158"/>
                    </a:ext>
                  </a:extLst>
                </a:gridCol>
                <a:gridCol w="831805">
                  <a:extLst>
                    <a:ext uri="{9D8B030D-6E8A-4147-A177-3AD203B41FA5}">
                      <a16:colId xmlns:a16="http://schemas.microsoft.com/office/drawing/2014/main" val="3361626910"/>
                    </a:ext>
                  </a:extLst>
                </a:gridCol>
              </a:tblGrid>
              <a:tr h="307288">
                <a:tc>
                  <a:txBody>
                    <a:bodyPr/>
                    <a:lstStyle/>
                    <a:p>
                      <a:pPr marL="64770" marR="64770" indent="-64770" algn="r">
                        <a:lnSpc>
                          <a:spcPct val="107000"/>
                        </a:lnSpc>
                        <a:spcAft>
                          <a:spcPts val="0"/>
                        </a:spcAft>
                      </a:pPr>
                      <a:r>
                        <a:rPr lang="fr-FR" sz="1400">
                          <a:effectLst/>
                          <a:latin typeface="Montserrat" panose="020B0604020202020204" charset="0"/>
                        </a:rPr>
                        <a:t> </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b">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0" i="0" u="none" strike="noStrike" cap="none">
                          <a:solidFill>
                            <a:srgbClr val="000000"/>
                          </a:solidFill>
                          <a:effectLst/>
                          <a:latin typeface="Montserrat" panose="020B0604020202020204" charset="0"/>
                          <a:ea typeface="Cambria" panose="02040503050406030204" pitchFamily="18" charset="0"/>
                          <a:cs typeface="Arial"/>
                          <a:sym typeface="Arial"/>
                        </a:rPr>
                        <a:t>Français.e.s</a:t>
                      </a:r>
                      <a:endParaRPr lang="fr-FR" sz="1400" b="0" i="0" u="none" strike="noStrike" cap="none" dirty="0">
                        <a:solidFill>
                          <a:srgbClr val="000000"/>
                        </a:solidFill>
                        <a:effectLst/>
                        <a:latin typeface="Montserrat" panose="020B0604020202020204" charset="0"/>
                        <a:ea typeface="Cambria" panose="02040503050406030204" pitchFamily="18" charset="0"/>
                        <a:cs typeface="Arial"/>
                        <a:sym typeface="Arial"/>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rPr>
                        <a:t>Etranger.e.s</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1">
                          <a:effectLst/>
                          <a:latin typeface="Montserrat" panose="020B0604020202020204" charset="0"/>
                        </a:rPr>
                        <a:t>Total</a:t>
                      </a:r>
                      <a:endParaRPr lang="fr-FR" sz="1400" b="1"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6857638"/>
                  </a:ext>
                </a:extLst>
              </a:tr>
              <a:tr h="314292">
                <a:tc>
                  <a:txBody>
                    <a:bodyPr/>
                    <a:lstStyle/>
                    <a:p>
                      <a:pPr marL="64770" marR="64770" indent="-64770" algn="r">
                        <a:lnSpc>
                          <a:spcPct val="107000"/>
                        </a:lnSpc>
                        <a:spcAft>
                          <a:spcPts val="0"/>
                        </a:spcAft>
                      </a:pPr>
                      <a:r>
                        <a:rPr lang="fr-FR" sz="1400">
                          <a:effectLst/>
                          <a:latin typeface="Montserrat" panose="020B0604020202020204" charset="0"/>
                        </a:rPr>
                        <a:t>Location avec un bail personnel</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b">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36,6</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29,2</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1">
                          <a:effectLst/>
                          <a:latin typeface="Montserrat" panose="020B0604020202020204" charset="0"/>
                          <a:ea typeface="Cambria" panose="02040503050406030204" pitchFamily="18" charset="0"/>
                          <a:cs typeface="Arial" panose="020B0604020202020204" pitchFamily="34" charset="0"/>
                        </a:rPr>
                        <a:t>33,8</a:t>
                      </a:r>
                      <a:endParaRPr lang="fr-FR" sz="1400" b="1"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292050524"/>
                  </a:ext>
                </a:extLst>
              </a:tr>
              <a:tr h="235571">
                <a:tc>
                  <a:txBody>
                    <a:bodyPr/>
                    <a:lstStyle/>
                    <a:p>
                      <a:pPr marL="64770" marR="64770" indent="-64770" algn="r">
                        <a:lnSpc>
                          <a:spcPct val="107000"/>
                        </a:lnSpc>
                        <a:spcAft>
                          <a:spcPts val="0"/>
                        </a:spcAft>
                      </a:pPr>
                      <a:r>
                        <a:rPr lang="fr-FR" sz="1400" dirty="0">
                          <a:effectLst/>
                          <a:latin typeface="Montserrat" panose="020B0604020202020204" charset="0"/>
                        </a:rPr>
                        <a:t>Dans une résidence universitaire privée</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24,7</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29,2</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1">
                          <a:effectLst/>
                          <a:latin typeface="Montserrat" panose="020B0604020202020204" charset="0"/>
                          <a:ea typeface="Cambria" panose="02040503050406030204" pitchFamily="18" charset="0"/>
                          <a:cs typeface="Arial" panose="020B0604020202020204" pitchFamily="34" charset="0"/>
                        </a:rPr>
                        <a:t>28,3</a:t>
                      </a:r>
                      <a:endParaRPr lang="fr-FR" sz="1400" b="1"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470527444"/>
                  </a:ext>
                </a:extLst>
              </a:tr>
              <a:tr h="235571">
                <a:tc>
                  <a:txBody>
                    <a:bodyPr/>
                    <a:lstStyle/>
                    <a:p>
                      <a:pPr marL="64770" marR="64770" indent="-64770" algn="r">
                        <a:lnSpc>
                          <a:spcPct val="107000"/>
                        </a:lnSpc>
                        <a:spcAft>
                          <a:spcPts val="0"/>
                        </a:spcAft>
                      </a:pPr>
                      <a:r>
                        <a:rPr lang="fr-FR" sz="1400">
                          <a:effectLst/>
                          <a:latin typeface="Montserrat" panose="020B0604020202020204" charset="0"/>
                        </a:rPr>
                        <a:t>Dans une résidence subventionnée (type Crous)</a:t>
                      </a:r>
                      <a:endParaRPr lang="fr-FR" sz="140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23,7</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dirty="0">
                          <a:effectLst/>
                          <a:latin typeface="Montserrat" panose="020B0604020202020204" charset="0"/>
                          <a:ea typeface="Cambria" panose="02040503050406030204" pitchFamily="18" charset="0"/>
                          <a:cs typeface="Arial" panose="020B0604020202020204" pitchFamily="34" charset="0"/>
                        </a:rPr>
                        <a:t>14,3</a:t>
                      </a: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1">
                          <a:effectLst/>
                          <a:latin typeface="Montserrat" panose="020B0604020202020204" charset="0"/>
                          <a:ea typeface="Cambria" panose="02040503050406030204" pitchFamily="18" charset="0"/>
                          <a:cs typeface="Arial" panose="020B0604020202020204" pitchFamily="34" charset="0"/>
                        </a:rPr>
                        <a:t>16,1</a:t>
                      </a:r>
                      <a:endParaRPr lang="fr-FR" sz="1400" b="1"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366640964"/>
                  </a:ext>
                </a:extLst>
              </a:tr>
              <a:tr h="235571">
                <a:tc>
                  <a:txBody>
                    <a:bodyPr/>
                    <a:lstStyle/>
                    <a:p>
                      <a:pPr marL="64770" marR="64770" indent="-64770" algn="r">
                        <a:lnSpc>
                          <a:spcPct val="107000"/>
                        </a:lnSpc>
                        <a:spcAft>
                          <a:spcPts val="0"/>
                        </a:spcAft>
                      </a:pPr>
                      <a:r>
                        <a:rPr lang="fr-FR" sz="1400" dirty="0" err="1">
                          <a:effectLst/>
                          <a:latin typeface="Montserrat" panose="020B0604020202020204" charset="0"/>
                        </a:rPr>
                        <a:t>Hébergé.e</a:t>
                      </a:r>
                      <a:r>
                        <a:rPr lang="fr-FR" sz="1400" dirty="0">
                          <a:effectLst/>
                          <a:latin typeface="Montserrat" panose="020B0604020202020204" charset="0"/>
                        </a:rPr>
                        <a:t> chez des tiers</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12,9</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16,7</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1">
                          <a:effectLst/>
                          <a:latin typeface="Montserrat" panose="020B0604020202020204" charset="0"/>
                          <a:ea typeface="Cambria" panose="02040503050406030204" pitchFamily="18" charset="0"/>
                          <a:cs typeface="Arial" panose="020B0604020202020204" pitchFamily="34" charset="0"/>
                        </a:rPr>
                        <a:t>15,9</a:t>
                      </a:r>
                      <a:endParaRPr lang="fr-FR" sz="1400" b="1"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54389136"/>
                  </a:ext>
                </a:extLst>
              </a:tr>
              <a:tr h="235571">
                <a:tc>
                  <a:txBody>
                    <a:bodyPr/>
                    <a:lstStyle/>
                    <a:p>
                      <a:pPr marL="64770" marR="64770" indent="-64770" algn="r">
                        <a:lnSpc>
                          <a:spcPct val="107000"/>
                        </a:lnSpc>
                        <a:spcAft>
                          <a:spcPts val="0"/>
                        </a:spcAft>
                      </a:pPr>
                      <a:r>
                        <a:rPr lang="fr-FR" sz="1400">
                          <a:effectLst/>
                          <a:latin typeface="Montserrat" panose="020B0604020202020204" charset="0"/>
                        </a:rPr>
                        <a:t>Sous-location</a:t>
                      </a:r>
                      <a:endParaRPr lang="fr-FR" sz="140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2,2</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5,7</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1">
                          <a:effectLst/>
                          <a:latin typeface="Montserrat" panose="020B0604020202020204" charset="0"/>
                          <a:ea typeface="Cambria" panose="02040503050406030204" pitchFamily="18" charset="0"/>
                          <a:cs typeface="Arial" panose="020B0604020202020204" pitchFamily="34" charset="0"/>
                        </a:rPr>
                        <a:t>5,0</a:t>
                      </a:r>
                      <a:endParaRPr lang="fr-FR" sz="1400" b="1"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367988231"/>
                  </a:ext>
                </a:extLst>
              </a:tr>
              <a:tr h="427406">
                <a:tc>
                  <a:txBody>
                    <a:bodyPr/>
                    <a:lstStyle/>
                    <a:p>
                      <a:pPr marL="64770" marR="64770" indent="-64770" algn="r">
                        <a:lnSpc>
                          <a:spcPct val="107000"/>
                        </a:lnSpc>
                        <a:spcAft>
                          <a:spcPts val="0"/>
                        </a:spcAft>
                      </a:pPr>
                      <a:r>
                        <a:rPr lang="fr-FR" sz="1400">
                          <a:effectLst/>
                          <a:latin typeface="Montserrat" panose="020B0604020202020204" charset="0"/>
                        </a:rPr>
                        <a:t>Hébergé.e dans un hébergement d'urgence temporaire (CHU)</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0</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0,5</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1">
                          <a:effectLst/>
                          <a:latin typeface="Montserrat" panose="020B0604020202020204" charset="0"/>
                          <a:ea typeface="Cambria" panose="02040503050406030204" pitchFamily="18" charset="0"/>
                          <a:cs typeface="Arial" panose="020B0604020202020204" pitchFamily="34" charset="0"/>
                        </a:rPr>
                        <a:t>0,4</a:t>
                      </a:r>
                      <a:endParaRPr lang="fr-FR" sz="1400" b="1"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2444528765"/>
                  </a:ext>
                </a:extLst>
              </a:tr>
              <a:tr h="235571">
                <a:tc>
                  <a:txBody>
                    <a:bodyPr/>
                    <a:lstStyle/>
                    <a:p>
                      <a:pPr marL="64770" marR="64770" indent="-64770" algn="r">
                        <a:lnSpc>
                          <a:spcPct val="107000"/>
                        </a:lnSpc>
                        <a:spcAft>
                          <a:spcPts val="0"/>
                        </a:spcAft>
                      </a:pPr>
                      <a:r>
                        <a:rPr lang="fr-FR" sz="1400">
                          <a:effectLst/>
                          <a:latin typeface="Montserrat" panose="020B0604020202020204" charset="0"/>
                        </a:rPr>
                        <a:t>Sans hébergement</a:t>
                      </a:r>
                      <a:endParaRPr lang="fr-FR" sz="140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0</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0,3</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1">
                          <a:effectLst/>
                          <a:latin typeface="Montserrat" panose="020B0604020202020204" charset="0"/>
                          <a:ea typeface="Cambria" panose="02040503050406030204" pitchFamily="18" charset="0"/>
                          <a:cs typeface="Arial" panose="020B0604020202020204" pitchFamily="34" charset="0"/>
                        </a:rPr>
                        <a:t>0,2</a:t>
                      </a:r>
                      <a:endParaRPr lang="fr-FR" sz="1400" b="1"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595886899"/>
                  </a:ext>
                </a:extLst>
              </a:tr>
              <a:tr h="235571">
                <a:tc>
                  <a:txBody>
                    <a:bodyPr/>
                    <a:lstStyle/>
                    <a:p>
                      <a:pPr marL="64770" marR="64770" indent="-64770" algn="r">
                        <a:lnSpc>
                          <a:spcPct val="107000"/>
                        </a:lnSpc>
                        <a:spcAft>
                          <a:spcPts val="0"/>
                        </a:spcAft>
                      </a:pPr>
                      <a:r>
                        <a:rPr lang="fr-FR" sz="1400" dirty="0">
                          <a:effectLst/>
                          <a:latin typeface="Montserrat" panose="020B0604020202020204" charset="0"/>
                        </a:rPr>
                        <a:t>Ne souhaite pas répondre</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0</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a:effectLst/>
                          <a:latin typeface="Montserrat" panose="020B0604020202020204" charset="0"/>
                          <a:ea typeface="Cambria" panose="02040503050406030204" pitchFamily="18" charset="0"/>
                          <a:cs typeface="Arial" panose="020B0604020202020204" pitchFamily="34" charset="0"/>
                        </a:rPr>
                        <a:t>0,3</a:t>
                      </a:r>
                      <a:endParaRPr lang="fr-FR" sz="1400" dirty="0">
                        <a:effectLst/>
                        <a:latin typeface="Montserrat" panose="020B0604020202020204" charset="0"/>
                        <a:ea typeface="Cambria" panose="02040503050406030204" pitchFamily="18" charset="0"/>
                        <a:cs typeface="Arial" panose="020B0604020202020204" pitchFamily="34" charset="0"/>
                      </a:endParaRP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4770" marR="64770" indent="-64770" algn="ctr">
                        <a:lnSpc>
                          <a:spcPct val="107000"/>
                        </a:lnSpc>
                        <a:spcAft>
                          <a:spcPts val="0"/>
                        </a:spcAft>
                      </a:pPr>
                      <a:r>
                        <a:rPr lang="fr-FR" sz="1400" b="1" dirty="0">
                          <a:effectLst/>
                          <a:latin typeface="Montserrat" panose="020B0604020202020204" charset="0"/>
                          <a:ea typeface="Cambria" panose="02040503050406030204" pitchFamily="18" charset="0"/>
                          <a:cs typeface="Arial" panose="020B0604020202020204" pitchFamily="34" charset="0"/>
                        </a:rPr>
                        <a:t>0,2</a:t>
                      </a:r>
                    </a:p>
                  </a:txBody>
                  <a:tcPr marL="44450" marR="4445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324765"/>
                  </a:ext>
                </a:extLst>
              </a:tr>
            </a:tbl>
          </a:graphicData>
        </a:graphic>
      </p:graphicFrame>
    </p:spTree>
    <p:extLst>
      <p:ext uri="{BB962C8B-B14F-4D97-AF65-F5344CB8AC3E}">
        <p14:creationId xmlns:p14="http://schemas.microsoft.com/office/powerpoint/2010/main" val="375119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12F0377-B128-4D49-A67E-2D1BABB3E0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12</a:t>
            </a:fld>
            <a:endParaRPr lang="fr-FR" dirty="0"/>
          </a:p>
        </p:txBody>
      </p:sp>
      <p:sp>
        <p:nvSpPr>
          <p:cNvPr id="4" name="Google Shape;186;p29">
            <a:extLst>
              <a:ext uri="{FF2B5EF4-FFF2-40B4-BE49-F238E27FC236}">
                <a16:creationId xmlns:a16="http://schemas.microsoft.com/office/drawing/2014/main" id="{706E0C63-BDE5-428E-8EB6-C4B708DC6C7D}"/>
              </a:ext>
            </a:extLst>
          </p:cNvPr>
          <p:cNvSpPr txBox="1">
            <a:spLocks/>
          </p:cNvSpPr>
          <p:nvPr/>
        </p:nvSpPr>
        <p:spPr>
          <a:xfrm>
            <a:off x="452447" y="88781"/>
            <a:ext cx="8826600" cy="770829"/>
          </a:xfrm>
          <a:prstGeom prst="rect">
            <a:avLst/>
          </a:prstGeom>
        </p:spPr>
        <p:txBody>
          <a:bodyPr spcFirstLastPara="1" wrap="square" lIns="91425" tIns="91425" rIns="91425" bIns="91425"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000" dirty="0">
                <a:solidFill>
                  <a:schemeClr val="accent1"/>
                </a:solidFill>
                <a:latin typeface="Montserrat ExtraBold"/>
                <a:sym typeface="Montserrat ExtraBold"/>
              </a:rPr>
              <a:t>Des modes principaux d’hébergement coûteux</a:t>
            </a:r>
          </a:p>
        </p:txBody>
      </p:sp>
      <p:pic>
        <p:nvPicPr>
          <p:cNvPr id="6" name="Google Shape;187;p29">
            <a:extLst>
              <a:ext uri="{FF2B5EF4-FFF2-40B4-BE49-F238E27FC236}">
                <a16:creationId xmlns:a16="http://schemas.microsoft.com/office/drawing/2014/main" id="{D2566E33-CEB6-4C45-93DD-4F9B23B93AB9}"/>
              </a:ext>
            </a:extLst>
          </p:cNvPr>
          <p:cNvPicPr preferRelativeResize="0"/>
          <p:nvPr/>
        </p:nvPicPr>
        <p:blipFill>
          <a:blip r:embed="rId3">
            <a:alphaModFix/>
          </a:blip>
          <a:stretch>
            <a:fillRect/>
          </a:stretch>
        </p:blipFill>
        <p:spPr>
          <a:xfrm>
            <a:off x="98250" y="1438348"/>
            <a:ext cx="5007997" cy="3267813"/>
          </a:xfrm>
          <a:prstGeom prst="rect">
            <a:avLst/>
          </a:prstGeom>
          <a:noFill/>
          <a:ln>
            <a:noFill/>
          </a:ln>
        </p:spPr>
      </p:pic>
      <p:sp>
        <p:nvSpPr>
          <p:cNvPr id="7" name="Google Shape;188;p29">
            <a:extLst>
              <a:ext uri="{FF2B5EF4-FFF2-40B4-BE49-F238E27FC236}">
                <a16:creationId xmlns:a16="http://schemas.microsoft.com/office/drawing/2014/main" id="{C8D6916D-A11D-408A-A24F-91CA7FDF7902}"/>
              </a:ext>
            </a:extLst>
          </p:cNvPr>
          <p:cNvSpPr txBox="1"/>
          <p:nvPr/>
        </p:nvSpPr>
        <p:spPr>
          <a:xfrm>
            <a:off x="5197751" y="1161079"/>
            <a:ext cx="3883764" cy="3139291"/>
          </a:xfrm>
          <a:prstGeom prst="rect">
            <a:avLst/>
          </a:prstGeom>
          <a:noFill/>
          <a:ln>
            <a:noFill/>
          </a:ln>
        </p:spPr>
        <p:txBody>
          <a:bodyPr spcFirstLastPara="1" wrap="square" lIns="91425" tIns="91425" rIns="91425" bIns="91425" anchor="t" anchorCtr="0">
            <a:spAutoFit/>
          </a:bodyPr>
          <a:lstStyle/>
          <a:p>
            <a:pPr marL="0" lvl="0" indent="0" algn="just" rtl="0">
              <a:lnSpc>
                <a:spcPct val="150000"/>
              </a:lnSpc>
              <a:spcBef>
                <a:spcPts val="0"/>
              </a:spcBef>
              <a:spcAft>
                <a:spcPts val="0"/>
              </a:spcAft>
              <a:buNone/>
            </a:pPr>
            <a:endParaRPr lang="fr-FR" dirty="0">
              <a:latin typeface="Montserrat" panose="00000500000000000000" pitchFamily="2" charset="0"/>
              <a:ea typeface="Roboto"/>
            </a:endParaRPr>
          </a:p>
          <a:p>
            <a:pPr>
              <a:lnSpc>
                <a:spcPct val="150000"/>
              </a:lnSpc>
            </a:pPr>
            <a:r>
              <a:rPr lang="fr-FR" dirty="0">
                <a:latin typeface="Montserrat" panose="00000500000000000000" pitchFamily="2" charset="0"/>
                <a:ea typeface="Roboto"/>
              </a:rPr>
              <a:t>27 % des étudiant.e.s éligibles aux APL sont en attente du traitement de leur dossier</a:t>
            </a:r>
          </a:p>
          <a:p>
            <a:pPr>
              <a:lnSpc>
                <a:spcPct val="150000"/>
              </a:lnSpc>
            </a:pPr>
            <a:endParaRPr lang="fr-FR" dirty="0">
              <a:latin typeface="Montserrat" panose="00000500000000000000" pitchFamily="2" charset="0"/>
              <a:ea typeface="Roboto"/>
            </a:endParaRPr>
          </a:p>
          <a:p>
            <a:pPr>
              <a:lnSpc>
                <a:spcPct val="150000"/>
              </a:lnSpc>
            </a:pPr>
            <a:r>
              <a:rPr lang="fr-FR" dirty="0">
                <a:latin typeface="Montserrat" panose="00000500000000000000" pitchFamily="2" charset="0"/>
                <a:ea typeface="Roboto"/>
              </a:rPr>
              <a:t>29 % des étudiant.e.s  </a:t>
            </a:r>
            <a:r>
              <a:rPr lang="fr-FR" dirty="0" err="1">
                <a:latin typeface="Montserrat" panose="00000500000000000000" pitchFamily="2" charset="0"/>
                <a:ea typeface="Roboto"/>
              </a:rPr>
              <a:t>concerné.e.s</a:t>
            </a:r>
            <a:r>
              <a:rPr lang="fr-FR" dirty="0">
                <a:latin typeface="Montserrat" panose="00000500000000000000" pitchFamily="2" charset="0"/>
                <a:ea typeface="Roboto"/>
              </a:rPr>
              <a:t> par l’impossibilité de payer leur loyer dans les temps</a:t>
            </a:r>
          </a:p>
          <a:p>
            <a:pPr marL="0" lvl="0" indent="0" algn="just" rtl="0">
              <a:lnSpc>
                <a:spcPct val="150000"/>
              </a:lnSpc>
              <a:spcBef>
                <a:spcPts val="0"/>
              </a:spcBef>
              <a:spcAft>
                <a:spcPts val="0"/>
              </a:spcAft>
              <a:buNone/>
            </a:pPr>
            <a:endParaRPr lang="fr-FR" sz="1600" dirty="0">
              <a:latin typeface="Roboto"/>
              <a:ea typeface="Roboto"/>
              <a:cs typeface="Roboto"/>
              <a:sym typeface="Roboto"/>
            </a:endParaRPr>
          </a:p>
        </p:txBody>
      </p:sp>
      <p:sp>
        <p:nvSpPr>
          <p:cNvPr id="2" name="ZoneTexte 1">
            <a:extLst>
              <a:ext uri="{FF2B5EF4-FFF2-40B4-BE49-F238E27FC236}">
                <a16:creationId xmlns:a16="http://schemas.microsoft.com/office/drawing/2014/main" id="{99E0DAF5-8EAC-4457-C2D2-5FE89B26ADD0}"/>
              </a:ext>
            </a:extLst>
          </p:cNvPr>
          <p:cNvSpPr txBox="1"/>
          <p:nvPr/>
        </p:nvSpPr>
        <p:spPr>
          <a:xfrm>
            <a:off x="591662" y="4638923"/>
            <a:ext cx="4563127" cy="246221"/>
          </a:xfrm>
          <a:prstGeom prst="rect">
            <a:avLst/>
          </a:prstGeom>
          <a:noFill/>
        </p:spPr>
        <p:txBody>
          <a:bodyPr wrap="square" rtlCol="0">
            <a:spAutoFit/>
          </a:bodyPr>
          <a:lstStyle/>
          <a:p>
            <a:r>
              <a:rPr lang="fr-FR" sz="1000" dirty="0">
                <a:latin typeface="Montserrat" panose="020B0604020202020204" charset="0"/>
              </a:rPr>
              <a:t>Champ : étudiant.e.s payant un loyer, n = 373 </a:t>
            </a:r>
          </a:p>
        </p:txBody>
      </p:sp>
      <p:sp>
        <p:nvSpPr>
          <p:cNvPr id="5" name="Rectangle 4">
            <a:extLst>
              <a:ext uri="{FF2B5EF4-FFF2-40B4-BE49-F238E27FC236}">
                <a16:creationId xmlns:a16="http://schemas.microsoft.com/office/drawing/2014/main" id="{25464602-C22B-4956-AB2D-CF1337EFF3CE}"/>
              </a:ext>
            </a:extLst>
          </p:cNvPr>
          <p:cNvSpPr/>
          <p:nvPr/>
        </p:nvSpPr>
        <p:spPr>
          <a:xfrm>
            <a:off x="534247" y="667519"/>
            <a:ext cx="5250536" cy="307777"/>
          </a:xfrm>
          <a:prstGeom prst="rect">
            <a:avLst/>
          </a:prstGeom>
        </p:spPr>
        <p:txBody>
          <a:bodyPr wrap="square">
            <a:spAutoFit/>
          </a:bodyPr>
          <a:lstStyle/>
          <a:p>
            <a:r>
              <a:rPr lang="fr-FR" dirty="0">
                <a:solidFill>
                  <a:schemeClr val="tx1"/>
                </a:solidFill>
                <a:latin typeface="Montserrat" panose="020B0604020202020204" charset="0"/>
                <a:sym typeface="Montserrat ExtraBold"/>
              </a:rPr>
              <a:t>Loyer mensuel moyen en fonction du type d’habitat : </a:t>
            </a:r>
            <a:endParaRPr lang="fr-FR" dirty="0">
              <a:solidFill>
                <a:schemeClr val="tx1"/>
              </a:solidFill>
              <a:latin typeface="Montserrat" panose="020B0604020202020204" charset="0"/>
            </a:endParaRPr>
          </a:p>
        </p:txBody>
      </p:sp>
    </p:spTree>
    <p:extLst>
      <p:ext uri="{BB962C8B-B14F-4D97-AF65-F5344CB8AC3E}">
        <p14:creationId xmlns:p14="http://schemas.microsoft.com/office/powerpoint/2010/main" val="155158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112F4-7C02-49A9-88F8-927864453229}"/>
              </a:ext>
            </a:extLst>
          </p:cNvPr>
          <p:cNvSpPr>
            <a:spLocks noGrp="1"/>
          </p:cNvSpPr>
          <p:nvPr>
            <p:ph type="title"/>
          </p:nvPr>
        </p:nvSpPr>
        <p:spPr>
          <a:xfrm>
            <a:off x="516450" y="277461"/>
            <a:ext cx="8111100" cy="572700"/>
          </a:xfrm>
        </p:spPr>
        <p:txBody>
          <a:bodyPr/>
          <a:lstStyle/>
          <a:p>
            <a:r>
              <a:rPr lang="fr" dirty="0"/>
              <a:t>Passage par l’hébergement chez un tiers / orientation dans le privé</a:t>
            </a:r>
            <a:endParaRPr lang="fr-FR" dirty="0"/>
          </a:p>
        </p:txBody>
      </p:sp>
      <p:sp>
        <p:nvSpPr>
          <p:cNvPr id="3" name="Espace réservé du numéro de diapositive 2">
            <a:extLst>
              <a:ext uri="{FF2B5EF4-FFF2-40B4-BE49-F238E27FC236}">
                <a16:creationId xmlns:a16="http://schemas.microsoft.com/office/drawing/2014/main" id="{5A7467DB-3953-4916-B3F5-FCCF9424C9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13</a:t>
            </a:fld>
            <a:endParaRPr lang="fr-FR" dirty="0"/>
          </a:p>
        </p:txBody>
      </p:sp>
      <p:sp>
        <p:nvSpPr>
          <p:cNvPr id="16" name="Rectangle 15">
            <a:extLst>
              <a:ext uri="{FF2B5EF4-FFF2-40B4-BE49-F238E27FC236}">
                <a16:creationId xmlns:a16="http://schemas.microsoft.com/office/drawing/2014/main" id="{9B7FD5A5-2128-4700-9DBB-8611FF06274E}"/>
              </a:ext>
            </a:extLst>
          </p:cNvPr>
          <p:cNvSpPr/>
          <p:nvPr/>
        </p:nvSpPr>
        <p:spPr>
          <a:xfrm>
            <a:off x="776557" y="2518768"/>
            <a:ext cx="8078850" cy="1527982"/>
          </a:xfrm>
          <a:prstGeom prst="rect">
            <a:avLst/>
          </a:prstGeom>
        </p:spPr>
        <p:txBody>
          <a:bodyPr wrap="square">
            <a:spAutoFit/>
          </a:bodyPr>
          <a:lstStyle/>
          <a:p>
            <a:pPr>
              <a:lnSpc>
                <a:spcPct val="150000"/>
              </a:lnSpc>
            </a:pPr>
            <a:r>
              <a:rPr lang="fr-FR" sz="1600" dirty="0">
                <a:latin typeface="Montserrat" panose="020B0604020202020204" charset="0"/>
                <a:ea typeface="Roboto"/>
              </a:rPr>
              <a:t>Passage quasi-systématique à l’arrivée en Île-de-France :</a:t>
            </a:r>
            <a:endParaRPr lang="fr-FR" sz="1600" dirty="0">
              <a:latin typeface="Montserrat" panose="020B0604020202020204" charset="0"/>
              <a:ea typeface="Roboto"/>
              <a:cs typeface="Roboto"/>
              <a:sym typeface="Roboto"/>
            </a:endParaRPr>
          </a:p>
          <a:p>
            <a:pPr marL="457200" lvl="0" indent="-317500">
              <a:lnSpc>
                <a:spcPct val="150000"/>
              </a:lnSpc>
              <a:buSzPts val="1400"/>
              <a:buFont typeface="Roboto"/>
              <a:buChar char="-"/>
            </a:pPr>
            <a:r>
              <a:rPr lang="fr-FR" sz="1600" dirty="0">
                <a:latin typeface="Montserrat" panose="020B0604020202020204" charset="0"/>
                <a:ea typeface="Roboto"/>
                <a:cs typeface="Roboto"/>
                <a:sym typeface="Roboto"/>
              </a:rPr>
              <a:t>En famille peu connue et/ou</a:t>
            </a:r>
          </a:p>
          <a:p>
            <a:pPr marL="457200" lvl="0" indent="-317500">
              <a:lnSpc>
                <a:spcPct val="150000"/>
              </a:lnSpc>
              <a:buSzPts val="1400"/>
              <a:buFont typeface="Roboto"/>
              <a:buChar char="-"/>
            </a:pPr>
            <a:r>
              <a:rPr lang="fr-FR" sz="1600" dirty="0">
                <a:latin typeface="Montserrat" panose="020B0604020202020204" charset="0"/>
                <a:ea typeface="Roboto"/>
                <a:cs typeface="Roboto"/>
                <a:sym typeface="Roboto"/>
              </a:rPr>
              <a:t>Temporaire chez des connaissances</a:t>
            </a:r>
          </a:p>
          <a:p>
            <a:pPr marL="914400" lvl="0" indent="-317500">
              <a:lnSpc>
                <a:spcPct val="150000"/>
              </a:lnSpc>
              <a:buSzPts val="1400"/>
              <a:buFont typeface="Roboto"/>
              <a:buChar char="➔"/>
            </a:pPr>
            <a:r>
              <a:rPr lang="fr-FR" sz="1600" dirty="0">
                <a:latin typeface="Montserrat" panose="020B0604020202020204" charset="0"/>
                <a:ea typeface="Roboto"/>
                <a:cs typeface="Roboto"/>
                <a:sym typeface="Roboto"/>
              </a:rPr>
              <a:t>Sans certitude sur l’entente entre les personnes cohabitantes</a:t>
            </a:r>
          </a:p>
        </p:txBody>
      </p:sp>
      <p:sp>
        <p:nvSpPr>
          <p:cNvPr id="27" name="Zone de texte 2">
            <a:extLst>
              <a:ext uri="{FF2B5EF4-FFF2-40B4-BE49-F238E27FC236}">
                <a16:creationId xmlns:a16="http://schemas.microsoft.com/office/drawing/2014/main" id="{ECF2F3E4-1BB7-4204-99A2-1D145835496E}"/>
              </a:ext>
            </a:extLst>
          </p:cNvPr>
          <p:cNvSpPr txBox="1">
            <a:spLocks noChangeArrowheads="1"/>
          </p:cNvSpPr>
          <p:nvPr/>
        </p:nvSpPr>
        <p:spPr bwMode="auto">
          <a:xfrm>
            <a:off x="516450" y="1282476"/>
            <a:ext cx="8338957" cy="3936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fr-FR" sz="1600" b="1" dirty="0">
                <a:solidFill>
                  <a:schemeClr val="tx1"/>
                </a:solidFill>
                <a:effectLst/>
                <a:latin typeface="Montserrat" panose="020B0604020202020204" charset="0"/>
                <a:ea typeface="Calibri" panose="020F0502020204030204" pitchFamily="34" charset="0"/>
              </a:rPr>
              <a:t>16 % sont hébergés chez des tiers au moment de l’enquête</a:t>
            </a:r>
          </a:p>
          <a:p>
            <a:pPr>
              <a:lnSpc>
                <a:spcPct val="107000"/>
              </a:lnSpc>
              <a:spcAft>
                <a:spcPts val="0"/>
              </a:spcAft>
            </a:pPr>
            <a:endParaRPr lang="fr-FR" sz="1600" b="1" dirty="0">
              <a:solidFill>
                <a:schemeClr val="tx1"/>
              </a:solidFill>
              <a:latin typeface="Montserrat" panose="020B0604020202020204" charset="0"/>
              <a:ea typeface="Calibri" panose="020F0502020204030204" pitchFamily="34" charset="0"/>
            </a:endParaRPr>
          </a:p>
          <a:p>
            <a:pPr>
              <a:lnSpc>
                <a:spcPct val="107000"/>
              </a:lnSpc>
            </a:pPr>
            <a:r>
              <a:rPr lang="fr-FR" sz="1600" dirty="0">
                <a:latin typeface="Montserrat" panose="020B0604020202020204" charset="0"/>
                <a:ea typeface="Roboto"/>
                <a:cs typeface="Roboto"/>
                <a:sym typeface="Roboto"/>
              </a:rPr>
              <a:t>67 % des personnes étrangères hébergées chez des tiers sont arrivées en France pour la rentrée de septembre 2021</a:t>
            </a:r>
          </a:p>
          <a:p>
            <a:pPr>
              <a:lnSpc>
                <a:spcPct val="107000"/>
              </a:lnSpc>
              <a:spcAft>
                <a:spcPts val="0"/>
              </a:spcAft>
            </a:pPr>
            <a:endParaRPr lang="fr-FR" sz="1600" b="1" dirty="0">
              <a:solidFill>
                <a:schemeClr val="tx1"/>
              </a:solidFill>
              <a:effectLst/>
              <a:latin typeface="Montserrat" panose="020B0604020202020204" charset="0"/>
              <a:ea typeface="Calibri" panose="020F0502020204030204" pitchFamily="34" charset="0"/>
            </a:endParaRPr>
          </a:p>
        </p:txBody>
      </p:sp>
    </p:spTree>
    <p:extLst>
      <p:ext uri="{BB962C8B-B14F-4D97-AF65-F5344CB8AC3E}">
        <p14:creationId xmlns:p14="http://schemas.microsoft.com/office/powerpoint/2010/main" val="134801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64C524-C1A9-0E4C-0E13-0D75D6D789CF}"/>
              </a:ext>
            </a:extLst>
          </p:cNvPr>
          <p:cNvSpPr>
            <a:spLocks noGrp="1"/>
          </p:cNvSpPr>
          <p:nvPr>
            <p:ph type="title"/>
          </p:nvPr>
        </p:nvSpPr>
        <p:spPr>
          <a:xfrm>
            <a:off x="387678" y="434008"/>
            <a:ext cx="2196444" cy="572700"/>
          </a:xfrm>
        </p:spPr>
        <p:txBody>
          <a:bodyPr/>
          <a:lstStyle/>
          <a:p>
            <a:r>
              <a:rPr lang="fr-FR" dirty="0"/>
              <a:t>Un accès différencié à la ville</a:t>
            </a:r>
          </a:p>
        </p:txBody>
      </p:sp>
      <p:sp>
        <p:nvSpPr>
          <p:cNvPr id="3" name="Espace réservé du numéro de diapositive 2">
            <a:extLst>
              <a:ext uri="{FF2B5EF4-FFF2-40B4-BE49-F238E27FC236}">
                <a16:creationId xmlns:a16="http://schemas.microsoft.com/office/drawing/2014/main" id="{4C4203D7-1B0C-74E5-4795-64D9E07BEC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14</a:t>
            </a:fld>
            <a:endParaRPr lang="fr-FR" dirty="0"/>
          </a:p>
        </p:txBody>
      </p:sp>
      <p:pic>
        <p:nvPicPr>
          <p:cNvPr id="7" name="Image 6" descr="Une image contenant carte&#10;&#10;Description générée automatiquement">
            <a:extLst>
              <a:ext uri="{FF2B5EF4-FFF2-40B4-BE49-F238E27FC236}">
                <a16:creationId xmlns:a16="http://schemas.microsoft.com/office/drawing/2014/main" id="{58634054-5945-9A23-23D5-817C745E47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4121" y="159385"/>
            <a:ext cx="5975985" cy="4780915"/>
          </a:xfrm>
          <a:prstGeom prst="rect">
            <a:avLst/>
          </a:prstGeom>
          <a:noFill/>
          <a:ln>
            <a:noFill/>
          </a:ln>
        </p:spPr>
      </p:pic>
    </p:spTree>
    <p:extLst>
      <p:ext uri="{BB962C8B-B14F-4D97-AF65-F5344CB8AC3E}">
        <p14:creationId xmlns:p14="http://schemas.microsoft.com/office/powerpoint/2010/main" val="238716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112F4-7C02-49A9-88F8-927864453229}"/>
              </a:ext>
            </a:extLst>
          </p:cNvPr>
          <p:cNvSpPr>
            <a:spLocks noGrp="1"/>
          </p:cNvSpPr>
          <p:nvPr>
            <p:ph type="title"/>
          </p:nvPr>
        </p:nvSpPr>
        <p:spPr>
          <a:xfrm>
            <a:off x="516450" y="277461"/>
            <a:ext cx="8111100" cy="572700"/>
          </a:xfrm>
        </p:spPr>
        <p:txBody>
          <a:bodyPr/>
          <a:lstStyle/>
          <a:p>
            <a:r>
              <a:rPr lang="fr-FR" dirty="0"/>
              <a:t>Des trajectoires résidentielles heurtées, avec des récits de nuits à la rue</a:t>
            </a:r>
            <a:br>
              <a:rPr lang="fr-FR" dirty="0"/>
            </a:br>
            <a:r>
              <a:rPr lang="fr-FR" dirty="0"/>
              <a:t/>
            </a:r>
            <a:br>
              <a:rPr lang="fr-FR" dirty="0"/>
            </a:br>
            <a:r>
              <a:rPr lang="fr-FR" dirty="0"/>
              <a:t/>
            </a:r>
            <a:br>
              <a:rPr lang="fr-FR" dirty="0"/>
            </a:br>
            <a:endParaRPr lang="fr-FR" dirty="0"/>
          </a:p>
        </p:txBody>
      </p:sp>
      <p:sp>
        <p:nvSpPr>
          <p:cNvPr id="3" name="Espace réservé du numéro de diapositive 2">
            <a:extLst>
              <a:ext uri="{FF2B5EF4-FFF2-40B4-BE49-F238E27FC236}">
                <a16:creationId xmlns:a16="http://schemas.microsoft.com/office/drawing/2014/main" id="{5A7467DB-3953-4916-B3F5-FCCF9424C9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15</a:t>
            </a:fld>
            <a:endParaRPr lang="fr-FR" dirty="0"/>
          </a:p>
        </p:txBody>
      </p:sp>
      <p:sp>
        <p:nvSpPr>
          <p:cNvPr id="17" name="Rectangle 16">
            <a:extLst>
              <a:ext uri="{FF2B5EF4-FFF2-40B4-BE49-F238E27FC236}">
                <a16:creationId xmlns:a16="http://schemas.microsoft.com/office/drawing/2014/main" id="{AD67BCF7-496B-4BC7-8413-F9413C4F7E6F}"/>
              </a:ext>
            </a:extLst>
          </p:cNvPr>
          <p:cNvSpPr/>
          <p:nvPr/>
        </p:nvSpPr>
        <p:spPr>
          <a:xfrm>
            <a:off x="548700" y="2437562"/>
            <a:ext cx="6039387" cy="789319"/>
          </a:xfrm>
          <a:prstGeom prst="rect">
            <a:avLst/>
          </a:prstGeom>
        </p:spPr>
        <p:txBody>
          <a:bodyPr wrap="square">
            <a:spAutoFit/>
          </a:bodyPr>
          <a:lstStyle/>
          <a:p>
            <a:pPr marL="285750" lvl="0" indent="-285750">
              <a:lnSpc>
                <a:spcPct val="150000"/>
              </a:lnSpc>
              <a:buFont typeface="Arial" panose="020B0604020202020204" pitchFamily="34" charset="0"/>
              <a:buChar char="•"/>
            </a:pPr>
            <a:r>
              <a:rPr lang="fr-FR" sz="1600" dirty="0">
                <a:latin typeface="Montserrat" panose="020B0604020202020204" charset="0"/>
                <a:ea typeface="Roboto"/>
                <a:cs typeface="Roboto"/>
                <a:sym typeface="Roboto"/>
              </a:rPr>
              <a:t>Répercussions des mésententes avec des personnes (souvent de la famille élargie) qui hébergent</a:t>
            </a:r>
          </a:p>
        </p:txBody>
      </p:sp>
      <p:sp>
        <p:nvSpPr>
          <p:cNvPr id="8" name="Rectangle 7">
            <a:extLst>
              <a:ext uri="{FF2B5EF4-FFF2-40B4-BE49-F238E27FC236}">
                <a16:creationId xmlns:a16="http://schemas.microsoft.com/office/drawing/2014/main" id="{995E839E-CFD1-4EF9-85BA-6CDC88464D95}"/>
              </a:ext>
            </a:extLst>
          </p:cNvPr>
          <p:cNvSpPr/>
          <p:nvPr/>
        </p:nvSpPr>
        <p:spPr>
          <a:xfrm>
            <a:off x="516450" y="1208129"/>
            <a:ext cx="7404678" cy="1158651"/>
          </a:xfrm>
          <a:prstGeom prst="rect">
            <a:avLst/>
          </a:prstGeom>
        </p:spPr>
        <p:txBody>
          <a:bodyPr wrap="square">
            <a:spAutoFit/>
          </a:bodyPr>
          <a:lstStyle/>
          <a:p>
            <a:pPr marL="285750" lvl="0" indent="-285750">
              <a:lnSpc>
                <a:spcPct val="150000"/>
              </a:lnSpc>
              <a:buFont typeface="Arial" panose="020B0604020202020204" pitchFamily="34" charset="0"/>
              <a:buChar char="•"/>
            </a:pPr>
            <a:r>
              <a:rPr lang="fr-FR" sz="1600" dirty="0">
                <a:latin typeface="Montserrat" panose="020B0604020202020204" charset="0"/>
                <a:ea typeface="Roboto"/>
                <a:cs typeface="Roboto"/>
                <a:sym typeface="Roboto"/>
              </a:rPr>
              <a:t>Un risque pour les personnes hébergées de connaître une expérience sans-domicile</a:t>
            </a:r>
          </a:p>
          <a:p>
            <a:pPr marL="285750" lvl="0" indent="-285750">
              <a:lnSpc>
                <a:spcPct val="150000"/>
              </a:lnSpc>
              <a:buFont typeface="Arial" panose="020B0604020202020204" pitchFamily="34" charset="0"/>
              <a:buChar char="•"/>
            </a:pPr>
            <a:r>
              <a:rPr lang="fr-FR" sz="1600" dirty="0">
                <a:latin typeface="Montserrat" panose="020B0604020202020204" charset="0"/>
                <a:ea typeface="Roboto"/>
                <a:cs typeface="Roboto"/>
                <a:sym typeface="Roboto"/>
              </a:rPr>
              <a:t>En entretien complémentaire 6 (sur 38) ont fait un tel récit</a:t>
            </a:r>
          </a:p>
        </p:txBody>
      </p:sp>
    </p:spTree>
    <p:extLst>
      <p:ext uri="{BB962C8B-B14F-4D97-AF65-F5344CB8AC3E}">
        <p14:creationId xmlns:p14="http://schemas.microsoft.com/office/powerpoint/2010/main" val="278569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5DD2B69-54B5-4634-B344-C0ED8A36863F}"/>
              </a:ext>
            </a:extLst>
          </p:cNvPr>
          <p:cNvSpPr>
            <a:spLocks noGrp="1"/>
          </p:cNvSpPr>
          <p:nvPr>
            <p:ph type="title"/>
          </p:nvPr>
        </p:nvSpPr>
        <p:spPr>
          <a:xfrm>
            <a:off x="1687041" y="1879955"/>
            <a:ext cx="7325663" cy="2761314"/>
          </a:xfrm>
        </p:spPr>
        <p:txBody>
          <a:bodyPr/>
          <a:lstStyle/>
          <a:p>
            <a:r>
              <a:rPr lang="fr-FR" sz="6600"/>
              <a:t>Aides familiales</a:t>
            </a:r>
            <a:endParaRPr lang="fr-FR" sz="6600" dirty="0"/>
          </a:p>
        </p:txBody>
      </p:sp>
      <p:sp>
        <p:nvSpPr>
          <p:cNvPr id="3" name="Espace réservé du numéro de diapositive 2">
            <a:extLst>
              <a:ext uri="{FF2B5EF4-FFF2-40B4-BE49-F238E27FC236}">
                <a16:creationId xmlns:a16="http://schemas.microsoft.com/office/drawing/2014/main" id="{F34EEA59-6D66-441B-877A-FF686FD9ED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16</a:t>
            </a:fld>
            <a:endParaRPr lang="fr-FR" dirty="0"/>
          </a:p>
        </p:txBody>
      </p:sp>
    </p:spTree>
    <p:extLst>
      <p:ext uri="{BB962C8B-B14F-4D97-AF65-F5344CB8AC3E}">
        <p14:creationId xmlns:p14="http://schemas.microsoft.com/office/powerpoint/2010/main" val="84546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A9A337-DCBE-451A-837D-31A159B04A50}"/>
              </a:ext>
            </a:extLst>
          </p:cNvPr>
          <p:cNvSpPr>
            <a:spLocks noGrp="1"/>
          </p:cNvSpPr>
          <p:nvPr>
            <p:ph type="title"/>
          </p:nvPr>
        </p:nvSpPr>
        <p:spPr/>
        <p:txBody>
          <a:bodyPr/>
          <a:lstStyle/>
          <a:p>
            <a:r>
              <a:rPr lang="fr-FR" dirty="0"/>
              <a:t>Des </a:t>
            </a:r>
            <a:r>
              <a:rPr lang="fr-FR" dirty="0" err="1"/>
              <a:t>étudiant·e·s</a:t>
            </a:r>
            <a:r>
              <a:rPr lang="fr-FR" dirty="0"/>
              <a:t> moins </a:t>
            </a:r>
            <a:r>
              <a:rPr lang="fr-FR" dirty="0" err="1"/>
              <a:t>aidé·e·s</a:t>
            </a:r>
            <a:r>
              <a:rPr lang="fr-FR" dirty="0"/>
              <a:t> que les autres</a:t>
            </a:r>
          </a:p>
        </p:txBody>
      </p:sp>
      <p:sp>
        <p:nvSpPr>
          <p:cNvPr id="3" name="Espace réservé du numéro de diapositive 2">
            <a:extLst>
              <a:ext uri="{FF2B5EF4-FFF2-40B4-BE49-F238E27FC236}">
                <a16:creationId xmlns:a16="http://schemas.microsoft.com/office/drawing/2014/main" id="{3BA35DAC-C2A4-49FC-82FC-87DDB56018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17</a:t>
            </a:fld>
            <a:endParaRPr lang="fr-FR" dirty="0"/>
          </a:p>
        </p:txBody>
      </p:sp>
      <p:sp>
        <p:nvSpPr>
          <p:cNvPr id="6" name="ZoneTexte 5">
            <a:extLst>
              <a:ext uri="{FF2B5EF4-FFF2-40B4-BE49-F238E27FC236}">
                <a16:creationId xmlns:a16="http://schemas.microsoft.com/office/drawing/2014/main" id="{81D4270F-85E9-463C-96C0-891F4FC5D7C0}"/>
              </a:ext>
            </a:extLst>
          </p:cNvPr>
          <p:cNvSpPr txBox="1"/>
          <p:nvPr/>
        </p:nvSpPr>
        <p:spPr>
          <a:xfrm>
            <a:off x="211756" y="731375"/>
            <a:ext cx="8932244" cy="123110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endParaRPr lang="fr-FR" sz="1200" dirty="0">
              <a:solidFill>
                <a:schemeClr val="dk1"/>
              </a:solidFill>
              <a:latin typeface="Montserrat"/>
              <a:sym typeface="Montserrat"/>
            </a:endParaRPr>
          </a:p>
          <a:p>
            <a:pPr marL="285750" indent="-285750">
              <a:lnSpc>
                <a:spcPct val="150000"/>
              </a:lnSpc>
              <a:buFont typeface="Arial" panose="020B0604020202020204" pitchFamily="34" charset="0"/>
              <a:buChar char="•"/>
            </a:pPr>
            <a:r>
              <a:rPr lang="fr-FR" sz="1600" dirty="0">
                <a:solidFill>
                  <a:schemeClr val="dk1"/>
                </a:solidFill>
                <a:latin typeface="Montserrat"/>
                <a:sym typeface="Montserrat"/>
              </a:rPr>
              <a:t>Proportion trois fois moins élevée de personnes déclarant recevoir une aide financière régulière</a:t>
            </a:r>
            <a:endParaRPr lang="fr-FR" sz="1600" dirty="0">
              <a:solidFill>
                <a:schemeClr val="dk1"/>
              </a:solidFill>
              <a:latin typeface="Montserrat"/>
            </a:endParaRPr>
          </a:p>
          <a:p>
            <a:pPr marL="285750" indent="-285750">
              <a:buFont typeface="Arial" panose="020B0604020202020204" pitchFamily="34" charset="0"/>
              <a:buChar char="•"/>
            </a:pPr>
            <a:endParaRPr lang="fr-FR" dirty="0"/>
          </a:p>
        </p:txBody>
      </p:sp>
      <p:sp>
        <p:nvSpPr>
          <p:cNvPr id="5" name="Rectangle 4">
            <a:extLst>
              <a:ext uri="{FF2B5EF4-FFF2-40B4-BE49-F238E27FC236}">
                <a16:creationId xmlns:a16="http://schemas.microsoft.com/office/drawing/2014/main" id="{9B672466-AFE0-4D0E-ACD7-EAE957340776}"/>
              </a:ext>
            </a:extLst>
          </p:cNvPr>
          <p:cNvSpPr/>
          <p:nvPr/>
        </p:nvSpPr>
        <p:spPr>
          <a:xfrm>
            <a:off x="357214" y="4062149"/>
            <a:ext cx="8807116" cy="789319"/>
          </a:xfrm>
          <a:prstGeom prst="rect">
            <a:avLst/>
          </a:prstGeom>
        </p:spPr>
        <p:txBody>
          <a:bodyPr wrap="square">
            <a:spAutoFit/>
          </a:bodyPr>
          <a:lstStyle/>
          <a:p>
            <a:pPr marL="285750" indent="-285750">
              <a:lnSpc>
                <a:spcPct val="150000"/>
              </a:lnSpc>
              <a:buFont typeface="Arial" panose="020B0604020202020204" pitchFamily="34" charset="0"/>
              <a:buChar char="•"/>
            </a:pPr>
            <a:r>
              <a:rPr lang="fr-FR" sz="1600">
                <a:solidFill>
                  <a:schemeClr val="dk1"/>
                </a:solidFill>
                <a:latin typeface="Montserrat" panose="020B0604020202020204" charset="0"/>
                <a:sym typeface="Montserrat"/>
              </a:rPr>
              <a:t>Pas d’impact significatif du sexe et de la nationalité sur cette proportion</a:t>
            </a:r>
          </a:p>
          <a:p>
            <a:pPr marL="285750" indent="-285750">
              <a:lnSpc>
                <a:spcPct val="150000"/>
              </a:lnSpc>
              <a:buFont typeface="Arial" panose="020B0604020202020204" pitchFamily="34" charset="0"/>
              <a:buChar char="•"/>
            </a:pPr>
            <a:r>
              <a:rPr lang="fr-FR" sz="1600">
                <a:solidFill>
                  <a:schemeClr val="dk1"/>
                </a:solidFill>
                <a:latin typeface="Montserrat" panose="020B0604020202020204" charset="0"/>
                <a:sym typeface="Montserrat"/>
              </a:rPr>
              <a:t>Décroissance de l’aide en fonction de l’âge</a:t>
            </a:r>
            <a:endParaRPr lang="fr-FR" sz="1600">
              <a:solidFill>
                <a:schemeClr val="dk1"/>
              </a:solidFill>
              <a:latin typeface="Montserrat" panose="020B0604020202020204" charset="0"/>
            </a:endParaRPr>
          </a:p>
        </p:txBody>
      </p:sp>
      <p:pic>
        <p:nvPicPr>
          <p:cNvPr id="11" name="Image 4">
            <a:extLst>
              <a:ext uri="{FF2B5EF4-FFF2-40B4-BE49-F238E27FC236}">
                <a16:creationId xmlns:a16="http://schemas.microsoft.com/office/drawing/2014/main" id="{B9B8F9DD-8C2C-4E99-9CE0-81F744722C13}"/>
              </a:ext>
            </a:extLst>
          </p:cNvPr>
          <p:cNvPicPr>
            <a:picLocks noChangeAspect="1"/>
          </p:cNvPicPr>
          <p:nvPr/>
        </p:nvPicPr>
        <p:blipFill rotWithShape="1">
          <a:blip r:embed="rId2"/>
          <a:srcRect l="378" t="49911" r="63180" b="1899"/>
          <a:stretch/>
        </p:blipFill>
        <p:spPr>
          <a:xfrm>
            <a:off x="3498756" y="1637817"/>
            <a:ext cx="2146488" cy="2145537"/>
          </a:xfrm>
          <a:prstGeom prst="rect">
            <a:avLst/>
          </a:prstGeom>
        </p:spPr>
      </p:pic>
      <p:grpSp>
        <p:nvGrpSpPr>
          <p:cNvPr id="20" name="Groupe 19">
            <a:extLst>
              <a:ext uri="{FF2B5EF4-FFF2-40B4-BE49-F238E27FC236}">
                <a16:creationId xmlns:a16="http://schemas.microsoft.com/office/drawing/2014/main" id="{B9709261-E49E-401E-A3E2-4A3BF0553C28}"/>
              </a:ext>
            </a:extLst>
          </p:cNvPr>
          <p:cNvGrpSpPr/>
          <p:nvPr/>
        </p:nvGrpSpPr>
        <p:grpSpPr>
          <a:xfrm>
            <a:off x="5645244" y="1802675"/>
            <a:ext cx="2146488" cy="892311"/>
            <a:chOff x="352479" y="1741870"/>
            <a:chExt cx="2146488" cy="1160360"/>
          </a:xfrm>
        </p:grpSpPr>
        <p:grpSp>
          <p:nvGrpSpPr>
            <p:cNvPr id="18" name="Groupe 17">
              <a:extLst>
                <a:ext uri="{FF2B5EF4-FFF2-40B4-BE49-F238E27FC236}">
                  <a16:creationId xmlns:a16="http://schemas.microsoft.com/office/drawing/2014/main" id="{5D5C3B42-A43D-4E21-BED0-AEDF037453A2}"/>
                </a:ext>
              </a:extLst>
            </p:cNvPr>
            <p:cNvGrpSpPr/>
            <p:nvPr/>
          </p:nvGrpSpPr>
          <p:grpSpPr>
            <a:xfrm>
              <a:off x="352479" y="1741870"/>
              <a:ext cx="2146488" cy="528654"/>
              <a:chOff x="352479" y="1741870"/>
              <a:chExt cx="2146488" cy="528654"/>
            </a:xfrm>
          </p:grpSpPr>
          <p:pic>
            <p:nvPicPr>
              <p:cNvPr id="16" name="Image 4">
                <a:extLst>
                  <a:ext uri="{FF2B5EF4-FFF2-40B4-BE49-F238E27FC236}">
                    <a16:creationId xmlns:a16="http://schemas.microsoft.com/office/drawing/2014/main" id="{F2B0F866-F3F1-47E7-BE58-62DCF2E00D65}"/>
                  </a:ext>
                </a:extLst>
              </p:cNvPr>
              <p:cNvPicPr>
                <a:picLocks noChangeAspect="1"/>
              </p:cNvPicPr>
              <p:nvPr/>
            </p:nvPicPr>
            <p:blipFill rotWithShape="1">
              <a:blip r:embed="rId2"/>
              <a:srcRect l="71106" t="44491" r="8279" b="52322"/>
              <a:stretch/>
            </p:blipFill>
            <p:spPr>
              <a:xfrm>
                <a:off x="352479" y="1741870"/>
                <a:ext cx="2146488" cy="250836"/>
              </a:xfrm>
              <a:prstGeom prst="rect">
                <a:avLst/>
              </a:prstGeom>
            </p:spPr>
          </p:pic>
          <p:pic>
            <p:nvPicPr>
              <p:cNvPr id="17" name="Image 4">
                <a:extLst>
                  <a:ext uri="{FF2B5EF4-FFF2-40B4-BE49-F238E27FC236}">
                    <a16:creationId xmlns:a16="http://schemas.microsoft.com/office/drawing/2014/main" id="{CCC1D0C6-B397-48A0-9FC0-1CA0E1A3CC92}"/>
                  </a:ext>
                </a:extLst>
              </p:cNvPr>
              <p:cNvPicPr>
                <a:picLocks noChangeAspect="1"/>
              </p:cNvPicPr>
              <p:nvPr/>
            </p:nvPicPr>
            <p:blipFill rotWithShape="1">
              <a:blip r:embed="rId2"/>
              <a:srcRect l="91784" t="44251" r="-381" b="52220"/>
              <a:stretch/>
            </p:blipFill>
            <p:spPr>
              <a:xfrm>
                <a:off x="452580" y="1992706"/>
                <a:ext cx="895149" cy="277818"/>
              </a:xfrm>
              <a:prstGeom prst="rect">
                <a:avLst/>
              </a:prstGeom>
            </p:spPr>
          </p:pic>
        </p:grpSp>
        <p:pic>
          <p:nvPicPr>
            <p:cNvPr id="19" name="Image 4">
              <a:extLst>
                <a:ext uri="{FF2B5EF4-FFF2-40B4-BE49-F238E27FC236}">
                  <a16:creationId xmlns:a16="http://schemas.microsoft.com/office/drawing/2014/main" id="{847C0663-0878-4D68-AE2D-AA88FD6D7CC5}"/>
                </a:ext>
              </a:extLst>
            </p:cNvPr>
            <p:cNvPicPr>
              <a:picLocks noChangeAspect="1"/>
            </p:cNvPicPr>
            <p:nvPr/>
          </p:nvPicPr>
          <p:blipFill rotWithShape="1">
            <a:blip r:embed="rId2"/>
            <a:srcRect l="71280" t="48504" r="20123" b="44786"/>
            <a:stretch/>
          </p:blipFill>
          <p:spPr>
            <a:xfrm>
              <a:off x="452579" y="2374017"/>
              <a:ext cx="895149" cy="528213"/>
            </a:xfrm>
            <a:prstGeom prst="rect">
              <a:avLst/>
            </a:prstGeom>
          </p:spPr>
        </p:pic>
      </p:grpSp>
    </p:spTree>
    <p:extLst>
      <p:ext uri="{BB962C8B-B14F-4D97-AF65-F5344CB8AC3E}">
        <p14:creationId xmlns:p14="http://schemas.microsoft.com/office/powerpoint/2010/main" val="292428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CD3AEA-F0EF-43A8-87A7-5F55976D3193}"/>
              </a:ext>
            </a:extLst>
          </p:cNvPr>
          <p:cNvSpPr>
            <a:spLocks noGrp="1"/>
          </p:cNvSpPr>
          <p:nvPr>
            <p:ph type="body" idx="1"/>
          </p:nvPr>
        </p:nvSpPr>
        <p:spPr>
          <a:xfrm>
            <a:off x="327678" y="929525"/>
            <a:ext cx="8781806" cy="3078900"/>
          </a:xfrm>
        </p:spPr>
        <p:txBody>
          <a:bodyPr/>
          <a:lstStyle/>
          <a:p>
            <a:r>
              <a:rPr lang="fr-FR" sz="1600" dirty="0"/>
              <a:t>Parents, principaux pourvoyeurs de l’aide</a:t>
            </a:r>
          </a:p>
          <a:p>
            <a:pPr marL="152400" indent="0">
              <a:buNone/>
            </a:pPr>
            <a:endParaRPr lang="fr-FR" sz="1600" dirty="0"/>
          </a:p>
          <a:p>
            <a:r>
              <a:rPr lang="fr-FR" sz="1600" dirty="0"/>
              <a:t>S</a:t>
            </a:r>
            <a:r>
              <a:rPr lang="fr-FR" sz="1600" dirty="0">
                <a:solidFill>
                  <a:schemeClr val="dk1"/>
                </a:solidFill>
                <a:latin typeface="Montserrat"/>
                <a:sym typeface="Montserrat"/>
              </a:rPr>
              <a:t>outien privilégié en cas de difficulté financière : en cas d’impossibilité à payer son loyer à temps, 50 % sollicitent la famille</a:t>
            </a:r>
            <a:endParaRPr lang="fr-FR" sz="1600" dirty="0"/>
          </a:p>
          <a:p>
            <a:endParaRPr lang="fr-FR" sz="1600" dirty="0"/>
          </a:p>
          <a:p>
            <a:r>
              <a:rPr lang="fr-FR" sz="1600" dirty="0"/>
              <a:t>Des montants engagés conséquents en moyenne (485€ contre 510€ pour les </a:t>
            </a:r>
            <a:r>
              <a:rPr lang="fr-FR" sz="1600" dirty="0" err="1"/>
              <a:t>décohabitants</a:t>
            </a:r>
            <a:r>
              <a:rPr lang="fr-FR" sz="1600" dirty="0"/>
              <a:t> (ENRJ)). Mais qui sont inégalement répartis.</a:t>
            </a:r>
          </a:p>
          <a:p>
            <a:endParaRPr lang="fr-FR" sz="1600" dirty="0"/>
          </a:p>
          <a:p>
            <a:endParaRPr lang="fr-FR" sz="1600" dirty="0"/>
          </a:p>
          <a:p>
            <a:endParaRPr lang="fr-FR" sz="1600" dirty="0"/>
          </a:p>
          <a:p>
            <a:endParaRPr lang="fr-FR" sz="1600" dirty="0"/>
          </a:p>
          <a:p>
            <a:endParaRPr lang="fr-FR" sz="1600" dirty="0"/>
          </a:p>
          <a:p>
            <a:endParaRPr lang="fr-FR" sz="1600" dirty="0"/>
          </a:p>
          <a:p>
            <a:pPr marL="152400" indent="0">
              <a:buNone/>
            </a:pPr>
            <a:endParaRPr lang="fr-FR" sz="1600" dirty="0"/>
          </a:p>
          <a:p>
            <a:r>
              <a:rPr lang="fr-FR" sz="1600" dirty="0"/>
              <a:t>Différence entre personnes françaises et étrangères</a:t>
            </a:r>
          </a:p>
        </p:txBody>
      </p:sp>
      <p:sp>
        <p:nvSpPr>
          <p:cNvPr id="3" name="Titre 2">
            <a:extLst>
              <a:ext uri="{FF2B5EF4-FFF2-40B4-BE49-F238E27FC236}">
                <a16:creationId xmlns:a16="http://schemas.microsoft.com/office/drawing/2014/main" id="{75A1114B-DB17-4D45-AB40-ED0106354A37}"/>
              </a:ext>
            </a:extLst>
          </p:cNvPr>
          <p:cNvSpPr>
            <a:spLocks noGrp="1"/>
          </p:cNvSpPr>
          <p:nvPr>
            <p:ph type="title"/>
          </p:nvPr>
        </p:nvSpPr>
        <p:spPr/>
        <p:txBody>
          <a:bodyPr/>
          <a:lstStyle/>
          <a:p>
            <a:r>
              <a:rPr lang="fr-FR" dirty="0"/>
              <a:t>Un investissement important des familles aidantes</a:t>
            </a:r>
          </a:p>
        </p:txBody>
      </p:sp>
      <p:sp>
        <p:nvSpPr>
          <p:cNvPr id="4" name="Espace réservé du numéro de diapositive 3">
            <a:extLst>
              <a:ext uri="{FF2B5EF4-FFF2-40B4-BE49-F238E27FC236}">
                <a16:creationId xmlns:a16="http://schemas.microsoft.com/office/drawing/2014/main" id="{A3E9BBBC-C85B-4EA1-9CC1-7158F08691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18</a:t>
            </a:fld>
            <a:endParaRPr lang="fr-FR" dirty="0"/>
          </a:p>
        </p:txBody>
      </p:sp>
      <p:pic>
        <p:nvPicPr>
          <p:cNvPr id="15" name="Image 14">
            <a:extLst>
              <a:ext uri="{FF2B5EF4-FFF2-40B4-BE49-F238E27FC236}">
                <a16:creationId xmlns:a16="http://schemas.microsoft.com/office/drawing/2014/main" id="{4477B186-9CDF-4CFD-8D3A-A18CC4BE44B9}"/>
              </a:ext>
            </a:extLst>
          </p:cNvPr>
          <p:cNvPicPr>
            <a:picLocks noChangeAspect="1"/>
          </p:cNvPicPr>
          <p:nvPr/>
        </p:nvPicPr>
        <p:blipFill>
          <a:blip r:embed="rId2"/>
          <a:stretch>
            <a:fillRect/>
          </a:stretch>
        </p:blipFill>
        <p:spPr>
          <a:xfrm>
            <a:off x="1570603" y="2795683"/>
            <a:ext cx="6264362" cy="1697242"/>
          </a:xfrm>
          <a:prstGeom prst="rect">
            <a:avLst/>
          </a:prstGeom>
        </p:spPr>
      </p:pic>
      <p:sp>
        <p:nvSpPr>
          <p:cNvPr id="8" name="Flèche : droite 7">
            <a:extLst>
              <a:ext uri="{FF2B5EF4-FFF2-40B4-BE49-F238E27FC236}">
                <a16:creationId xmlns:a16="http://schemas.microsoft.com/office/drawing/2014/main" id="{12BDA5AC-B51F-A95E-E2D8-7099832F7F70}"/>
              </a:ext>
            </a:extLst>
          </p:cNvPr>
          <p:cNvSpPr/>
          <p:nvPr/>
        </p:nvSpPr>
        <p:spPr>
          <a:xfrm rot="13860000">
            <a:off x="6158629" y="4335520"/>
            <a:ext cx="398008" cy="316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133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436F24E-6798-492A-B52F-9FCF30F7BD5D}"/>
              </a:ext>
            </a:extLst>
          </p:cNvPr>
          <p:cNvSpPr>
            <a:spLocks noGrp="1"/>
          </p:cNvSpPr>
          <p:nvPr>
            <p:ph type="body" idx="1"/>
          </p:nvPr>
        </p:nvSpPr>
        <p:spPr>
          <a:xfrm>
            <a:off x="0" y="1299044"/>
            <a:ext cx="8998835" cy="739487"/>
          </a:xfrm>
        </p:spPr>
        <p:txBody>
          <a:bodyPr/>
          <a:lstStyle/>
          <a:p>
            <a:pPr algn="just">
              <a:buFont typeface="Wingdings" panose="05000000000000000000" pitchFamily="2" charset="2"/>
              <a:buChar char="§"/>
            </a:pPr>
            <a:r>
              <a:rPr lang="fr-FR" sz="1600" dirty="0"/>
              <a:t>Variations de pouvoir d’achat, conversion de devise et écart entre monnaies limitent la possibilité de l’aide</a:t>
            </a:r>
          </a:p>
          <a:p>
            <a:pPr marL="152400" indent="0">
              <a:buNone/>
            </a:pPr>
            <a:endParaRPr lang="fr-FR" sz="1400" dirty="0"/>
          </a:p>
          <a:p>
            <a:pPr marL="152400" indent="0">
              <a:buNone/>
            </a:pPr>
            <a:endParaRPr lang="fr-FR" sz="1400" dirty="0"/>
          </a:p>
          <a:p>
            <a:endParaRPr lang="fr-FR" sz="1400" dirty="0"/>
          </a:p>
          <a:p>
            <a:endParaRPr lang="fr-FR" sz="1400" dirty="0"/>
          </a:p>
        </p:txBody>
      </p:sp>
      <p:sp>
        <p:nvSpPr>
          <p:cNvPr id="3" name="Titre 2">
            <a:extLst>
              <a:ext uri="{FF2B5EF4-FFF2-40B4-BE49-F238E27FC236}">
                <a16:creationId xmlns:a16="http://schemas.microsoft.com/office/drawing/2014/main" id="{6DC38417-2111-456F-9186-03FDEB8F7FCF}"/>
              </a:ext>
            </a:extLst>
          </p:cNvPr>
          <p:cNvSpPr>
            <a:spLocks noGrp="1"/>
          </p:cNvSpPr>
          <p:nvPr>
            <p:ph type="title"/>
          </p:nvPr>
        </p:nvSpPr>
        <p:spPr/>
        <p:txBody>
          <a:bodyPr/>
          <a:lstStyle/>
          <a:p>
            <a:r>
              <a:rPr lang="fr-FR"/>
              <a:t>Des aides familiales parfois entravées et génératrices de complications</a:t>
            </a:r>
          </a:p>
        </p:txBody>
      </p:sp>
      <p:sp>
        <p:nvSpPr>
          <p:cNvPr id="4" name="Espace réservé du numéro de diapositive 3">
            <a:extLst>
              <a:ext uri="{FF2B5EF4-FFF2-40B4-BE49-F238E27FC236}">
                <a16:creationId xmlns:a16="http://schemas.microsoft.com/office/drawing/2014/main" id="{972EB407-5128-4C45-A906-DCDFE7CA3B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19</a:t>
            </a:fld>
            <a:endParaRPr lang="fr-FR"/>
          </a:p>
        </p:txBody>
      </p:sp>
      <p:grpSp>
        <p:nvGrpSpPr>
          <p:cNvPr id="5" name="Groupe 4">
            <a:extLst>
              <a:ext uri="{FF2B5EF4-FFF2-40B4-BE49-F238E27FC236}">
                <a16:creationId xmlns:a16="http://schemas.microsoft.com/office/drawing/2014/main" id="{1376D13D-6749-4002-9796-B89A3979B475}"/>
              </a:ext>
            </a:extLst>
          </p:cNvPr>
          <p:cNvGrpSpPr/>
          <p:nvPr/>
        </p:nvGrpSpPr>
        <p:grpSpPr>
          <a:xfrm>
            <a:off x="4760772" y="1788756"/>
            <a:ext cx="4060944" cy="2231716"/>
            <a:chOff x="-1783345" y="294416"/>
            <a:chExt cx="4066615" cy="2235150"/>
          </a:xfrm>
        </p:grpSpPr>
        <p:sp>
          <p:nvSpPr>
            <p:cNvPr id="6" name="Zone de texte 2">
              <a:extLst>
                <a:ext uri="{FF2B5EF4-FFF2-40B4-BE49-F238E27FC236}">
                  <a16:creationId xmlns:a16="http://schemas.microsoft.com/office/drawing/2014/main" id="{D048B3F2-72AF-4B3C-A378-ECBC478B6823}"/>
                </a:ext>
              </a:extLst>
            </p:cNvPr>
            <p:cNvSpPr txBox="1">
              <a:spLocks noChangeArrowheads="1"/>
            </p:cNvSpPr>
            <p:nvPr/>
          </p:nvSpPr>
          <p:spPr bwMode="auto">
            <a:xfrm>
              <a:off x="-1783345" y="294416"/>
              <a:ext cx="4066615" cy="1974673"/>
            </a:xfrm>
            <a:prstGeom prst="wedgeRoundRectCallout">
              <a:avLst>
                <a:gd name="adj1" fmla="val 42019"/>
                <a:gd name="adj2" fmla="val 54940"/>
                <a:gd name="adj3" fmla="val 16667"/>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fr-FR" dirty="0">
                  <a:solidFill>
                    <a:schemeClr val="dk1"/>
                  </a:solidFill>
                  <a:latin typeface="Roboto" panose="020B0604020202020204" charset="0"/>
                  <a:ea typeface="Roboto" panose="020B0604020202020204" charset="0"/>
                  <a:sym typeface="Montserrat"/>
                </a:rPr>
                <a:t>C’est pas qu’ils [sa famille] ne m’envoient pas … ils veulent bien mais là par exemple depuis quatre mois je vis avec ce que je gagne […] vraiment au tout début de l'année ils essayaient de subvenir à tous mes besoins. Après… tout est à sec, depuis ce jour-là ils m’envoyaient que la moitié, 600 divisé par 2, 300 et après ça s'est asséché encore.</a:t>
              </a:r>
            </a:p>
          </p:txBody>
        </p:sp>
        <p:sp>
          <p:nvSpPr>
            <p:cNvPr id="8" name="Zone de texte 2">
              <a:extLst>
                <a:ext uri="{FF2B5EF4-FFF2-40B4-BE49-F238E27FC236}">
                  <a16:creationId xmlns:a16="http://schemas.microsoft.com/office/drawing/2014/main" id="{8A9DD9ED-2965-44D6-A9C6-76A6823ABA86}"/>
                </a:ext>
              </a:extLst>
            </p:cNvPr>
            <p:cNvSpPr txBox="1">
              <a:spLocks noChangeArrowheads="1"/>
            </p:cNvSpPr>
            <p:nvPr/>
          </p:nvSpPr>
          <p:spPr bwMode="auto">
            <a:xfrm>
              <a:off x="-1529000" y="2260875"/>
              <a:ext cx="2787786" cy="2686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fr-FR" sz="1050">
                  <a:solidFill>
                    <a:schemeClr val="dk1"/>
                  </a:solidFill>
                  <a:latin typeface="Montserrat"/>
                </a:rPr>
                <a:t>Entretien avec Juliet, malgache, 20 ans, le 4 avril 2022</a:t>
              </a:r>
            </a:p>
          </p:txBody>
        </p:sp>
      </p:grpSp>
      <p:sp>
        <p:nvSpPr>
          <p:cNvPr id="10" name="Google Shape;174;p27">
            <a:extLst>
              <a:ext uri="{FF2B5EF4-FFF2-40B4-BE49-F238E27FC236}">
                <a16:creationId xmlns:a16="http://schemas.microsoft.com/office/drawing/2014/main" id="{DE638549-5E6F-478D-AD12-E360322F4A66}"/>
              </a:ext>
            </a:extLst>
          </p:cNvPr>
          <p:cNvSpPr/>
          <p:nvPr/>
        </p:nvSpPr>
        <p:spPr>
          <a:xfrm>
            <a:off x="305485" y="4249895"/>
            <a:ext cx="8838515" cy="572700"/>
          </a:xfrm>
          <a:prstGeom prst="roundRect">
            <a:avLst>
              <a:gd name="adj" fmla="val 16667"/>
            </a:avLst>
          </a:prstGeom>
          <a:solidFill>
            <a:schemeClr val="lt1"/>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285750" indent="-285750">
              <a:buFont typeface="Wingdings" panose="05000000000000000000" pitchFamily="2" charset="2"/>
              <a:buChar char="Ø"/>
            </a:pPr>
            <a:r>
              <a:rPr lang="fr-FR" sz="1600" b="1" dirty="0">
                <a:solidFill>
                  <a:schemeClr val="dk1"/>
                </a:solidFill>
                <a:latin typeface="Montserrat"/>
                <a:sym typeface="Montserrat"/>
              </a:rPr>
              <a:t>Des limites à l’aide familiale pouvant conduire à recourir à l’aide alimentaire et/ou à des privations</a:t>
            </a:r>
          </a:p>
        </p:txBody>
      </p:sp>
      <p:sp>
        <p:nvSpPr>
          <p:cNvPr id="9" name="Rectangle 8">
            <a:extLst>
              <a:ext uri="{FF2B5EF4-FFF2-40B4-BE49-F238E27FC236}">
                <a16:creationId xmlns:a16="http://schemas.microsoft.com/office/drawing/2014/main" id="{C331B7AD-4E6F-4048-A7A5-00B4AF400505}"/>
              </a:ext>
            </a:extLst>
          </p:cNvPr>
          <p:cNvSpPr/>
          <p:nvPr/>
        </p:nvSpPr>
        <p:spPr>
          <a:xfrm>
            <a:off x="152742" y="2070451"/>
            <a:ext cx="4572000" cy="1815882"/>
          </a:xfrm>
          <a:prstGeom prst="rect">
            <a:avLst/>
          </a:prstGeom>
        </p:spPr>
        <p:txBody>
          <a:bodyPr>
            <a:spAutoFit/>
          </a:bodyPr>
          <a:lstStyle/>
          <a:p>
            <a:pPr marL="285750" indent="-285750">
              <a:buFont typeface="Wingdings" panose="05000000000000000000" pitchFamily="2" charset="2"/>
              <a:buChar char="§"/>
            </a:pPr>
            <a:endParaRPr lang="fr-FR" sz="1600" dirty="0">
              <a:latin typeface="Montserrat" panose="020B0604020202020204" charset="0"/>
            </a:endParaRPr>
          </a:p>
          <a:p>
            <a:pPr marL="285750" indent="-285750" algn="just">
              <a:buFont typeface="Wingdings" panose="05000000000000000000" pitchFamily="2" charset="2"/>
              <a:buChar char="§"/>
            </a:pPr>
            <a:r>
              <a:rPr lang="fr-FR" sz="1600" dirty="0">
                <a:latin typeface="Montserrat" panose="020B0604020202020204" charset="0"/>
              </a:rPr>
              <a:t>Des aides irrégulières et/ou temporaires</a:t>
            </a:r>
          </a:p>
          <a:p>
            <a:pPr marL="438150" indent="-285750" algn="just">
              <a:buFont typeface="Wingdings" panose="05000000000000000000" pitchFamily="2" charset="2"/>
              <a:buChar char="§"/>
            </a:pPr>
            <a:endParaRPr lang="fr-FR" sz="1600" dirty="0">
              <a:latin typeface="Montserrat" panose="020B0604020202020204" charset="0"/>
            </a:endParaRPr>
          </a:p>
          <a:p>
            <a:pPr marL="285750" indent="-285750" algn="just">
              <a:buFont typeface="Wingdings" panose="05000000000000000000" pitchFamily="2" charset="2"/>
              <a:buChar char="§"/>
            </a:pPr>
            <a:r>
              <a:rPr lang="fr-FR" sz="1600" dirty="0">
                <a:latin typeface="Montserrat" panose="020B0604020202020204" charset="0"/>
              </a:rPr>
              <a:t>Ligne de clivage selon la présence de la famille  en (Île-de)France et selon la qualité des relations familiales</a:t>
            </a:r>
          </a:p>
          <a:p>
            <a:pPr marL="285750" indent="-285750">
              <a:buFont typeface="Wingdings" panose="05000000000000000000" pitchFamily="2" charset="2"/>
              <a:buChar char="§"/>
            </a:pPr>
            <a:endParaRPr lang="fr-FR" sz="1600" dirty="0">
              <a:latin typeface="Montserrat" panose="020B0604020202020204" charset="0"/>
            </a:endParaRPr>
          </a:p>
        </p:txBody>
      </p:sp>
    </p:spTree>
    <p:extLst>
      <p:ext uri="{BB962C8B-B14F-4D97-AF65-F5344CB8AC3E}">
        <p14:creationId xmlns:p14="http://schemas.microsoft.com/office/powerpoint/2010/main" val="180078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1"/>
          <p:cNvSpPr txBox="1">
            <a:spLocks noGrp="1"/>
          </p:cNvSpPr>
          <p:nvPr>
            <p:ph type="title"/>
          </p:nvPr>
        </p:nvSpPr>
        <p:spPr>
          <a:xfrm>
            <a:off x="640080" y="323105"/>
            <a:ext cx="8111100" cy="572700"/>
          </a:xfrm>
          <a:prstGeom prst="rect">
            <a:avLst/>
          </a:prstGeom>
        </p:spPr>
        <p:txBody>
          <a:bodyPr spcFirstLastPara="1" wrap="square" lIns="91425" tIns="91425" rIns="91425" bIns="91425" anchor="t" anchorCtr="0">
            <a:noAutofit/>
          </a:bodyPr>
          <a:lstStyle/>
          <a:p>
            <a:r>
              <a:rPr lang="fr" dirty="0"/>
              <a:t>Contexte de l’enquête</a:t>
            </a:r>
            <a:r>
              <a:rPr lang="fr-FR" b="1" dirty="0"/>
              <a:t/>
            </a:r>
            <a:br>
              <a:rPr lang="fr-FR" b="1" dirty="0"/>
            </a:br>
            <a:endParaRPr dirty="0"/>
          </a:p>
        </p:txBody>
      </p:sp>
      <p:sp>
        <p:nvSpPr>
          <p:cNvPr id="230" name="Google Shape;230;p31"/>
          <p:cNvSpPr txBox="1">
            <a:spLocks noGrp="1"/>
          </p:cNvSpPr>
          <p:nvPr>
            <p:ph type="body" idx="4294967295"/>
          </p:nvPr>
        </p:nvSpPr>
        <p:spPr>
          <a:xfrm>
            <a:off x="640080" y="895805"/>
            <a:ext cx="8111100" cy="3752395"/>
          </a:xfrm>
          <a:prstGeom prst="rect">
            <a:avLst/>
          </a:prstGeom>
        </p:spPr>
        <p:txBody>
          <a:bodyPr spcFirstLastPara="1" wrap="square" lIns="91425" tIns="91425" rIns="91425" bIns="91425" anchor="t" anchorCtr="0">
            <a:noAutofit/>
          </a:bodyPr>
          <a:lstStyle/>
          <a:p>
            <a:pPr marL="285750" indent="-285750">
              <a:lnSpc>
                <a:spcPct val="150000"/>
              </a:lnSpc>
              <a:spcAft>
                <a:spcPts val="1200"/>
              </a:spcAft>
              <a:buSzPts val="1100"/>
            </a:pPr>
            <a:r>
              <a:rPr lang="fr-FR" sz="1400" dirty="0">
                <a:latin typeface="Montserrat" panose="00000500000000000000" pitchFamily="2" charset="0"/>
              </a:rPr>
              <a:t>Le temps de l’alerte dans un contexte de crise sanitaire (2020)</a:t>
            </a:r>
            <a:endParaRPr lang="fr-FR" sz="1400" dirty="0">
              <a:latin typeface="Montserrat" panose="00000500000000000000" pitchFamily="2" charset="0"/>
              <a:sym typeface="Montserrat Light"/>
            </a:endParaRPr>
          </a:p>
          <a:p>
            <a:pPr marL="285750" indent="-285750">
              <a:lnSpc>
                <a:spcPct val="150000"/>
              </a:lnSpc>
              <a:spcAft>
                <a:spcPts val="1200"/>
              </a:spcAft>
              <a:buSzPts val="1100"/>
            </a:pPr>
            <a:r>
              <a:rPr lang="fr-FR" sz="1400" dirty="0">
                <a:latin typeface="Montserrat" panose="00000500000000000000" pitchFamily="2" charset="0"/>
                <a:sym typeface="Montserrat Light"/>
              </a:rPr>
              <a:t>L’aide alimentaire s’organise</a:t>
            </a:r>
            <a:endParaRPr lang="fr-FR" sz="1400" dirty="0">
              <a:latin typeface="Montserrat" panose="00000500000000000000" pitchFamily="2" charset="0"/>
            </a:endParaRPr>
          </a:p>
          <a:p>
            <a:pPr marL="285750" indent="-285750">
              <a:lnSpc>
                <a:spcPct val="150000"/>
              </a:lnSpc>
              <a:spcAft>
                <a:spcPts val="1200"/>
              </a:spcAft>
              <a:buSzPts val="1100"/>
            </a:pPr>
            <a:r>
              <a:rPr lang="fr-FR" sz="1400" dirty="0">
                <a:latin typeface="Montserrat" panose="00000500000000000000" pitchFamily="2" charset="0"/>
                <a:sym typeface="Montserrat Light"/>
              </a:rPr>
              <a:t>Le mal-être étudiant, problème public</a:t>
            </a:r>
            <a:endParaRPr lang="fr-FR" sz="1400" dirty="0">
              <a:latin typeface="Montserrat" panose="00000500000000000000" pitchFamily="2" charset="0"/>
            </a:endParaRPr>
          </a:p>
          <a:p>
            <a:pPr marL="285750" indent="-285750">
              <a:lnSpc>
                <a:spcPct val="150000"/>
              </a:lnSpc>
              <a:buSzPts val="1100"/>
            </a:pPr>
            <a:r>
              <a:rPr lang="fr-FR" sz="1400" dirty="0">
                <a:latin typeface="Montserrat" panose="00000500000000000000" pitchFamily="2" charset="0"/>
                <a:sym typeface="Montserrat Light"/>
              </a:rPr>
              <a:t>Des constats établis sur l’insertion des jeunes, les conditions de vie des </a:t>
            </a:r>
            <a:r>
              <a:rPr lang="fr-FR" sz="1400" dirty="0" err="1">
                <a:latin typeface="Montserrat" panose="00000500000000000000" pitchFamily="2" charset="0"/>
                <a:sym typeface="Montserrat Light"/>
              </a:rPr>
              <a:t>étudiant.e.s</a:t>
            </a:r>
            <a:r>
              <a:rPr lang="fr-FR" sz="1400" dirty="0">
                <a:latin typeface="Montserrat" panose="00000500000000000000" pitchFamily="2" charset="0"/>
                <a:sym typeface="Montserrat Light"/>
              </a:rPr>
              <a:t>,  la mesure et la définition de la précarité</a:t>
            </a:r>
            <a:endParaRPr lang="fr-FR" sz="1400" dirty="0">
              <a:latin typeface="Montserrat" panose="00000500000000000000" pitchFamily="2" charset="0"/>
            </a:endParaRPr>
          </a:p>
          <a:p>
            <a:pPr marL="0" indent="0">
              <a:lnSpc>
                <a:spcPct val="150000"/>
              </a:lnSpc>
              <a:buSzPts val="1100"/>
              <a:buNone/>
            </a:pPr>
            <a:endParaRPr lang="fr-FR" sz="1400" dirty="0">
              <a:solidFill>
                <a:srgbClr val="000000"/>
              </a:solidFill>
              <a:latin typeface="Montserrat" panose="00000500000000000000" pitchFamily="2" charset="0"/>
              <a:ea typeface="Montserrat Light"/>
              <a:cs typeface="Montserrat Light"/>
              <a:sym typeface="Montserrat Light"/>
            </a:endParaRPr>
          </a:p>
          <a:p>
            <a:pPr marL="285750" lvl="0" indent="-285750" algn="ctr">
              <a:lnSpc>
                <a:spcPct val="150000"/>
              </a:lnSpc>
              <a:buSzPts val="1100"/>
              <a:buFont typeface="Wingdings" panose="05000000000000000000" pitchFamily="2" charset="2"/>
              <a:buChar char="Ø"/>
            </a:pPr>
            <a:r>
              <a:rPr lang="fr-FR" sz="1400" dirty="0">
                <a:solidFill>
                  <a:srgbClr val="000000"/>
                </a:solidFill>
                <a:latin typeface="Montserrat" panose="00000500000000000000" pitchFamily="2" charset="0"/>
                <a:ea typeface="Montserrat Light"/>
                <a:cs typeface="Montserrat Light"/>
                <a:sym typeface="Montserrat Light"/>
              </a:rPr>
              <a:t>Mais un besoin d’enquêtes sur ce segment spécifique fragilisé.</a:t>
            </a:r>
            <a:endParaRPr lang="fr-FR" sz="1400" dirty="0">
              <a:solidFill>
                <a:srgbClr val="000000"/>
              </a:solidFill>
              <a:latin typeface="Montserrat" panose="00000500000000000000" pitchFamily="2" charset="0"/>
              <a:ea typeface="Montserrat Light"/>
              <a:cs typeface="Montserrat Light"/>
            </a:endParaRPr>
          </a:p>
          <a:p>
            <a:pPr marL="0" lvl="0" indent="0" algn="ctr">
              <a:lnSpc>
                <a:spcPct val="150000"/>
              </a:lnSpc>
              <a:buSzPts val="1100"/>
              <a:buNone/>
            </a:pPr>
            <a:r>
              <a:rPr lang="fr-FR" sz="1400" dirty="0">
                <a:solidFill>
                  <a:srgbClr val="000000"/>
                </a:solidFill>
                <a:latin typeface="Montserrat" panose="00000500000000000000" pitchFamily="2" charset="0"/>
                <a:ea typeface="Montserrat Light"/>
                <a:cs typeface="Montserrat Light"/>
                <a:sym typeface="Montserrat Light"/>
              </a:rPr>
              <a:t>Après le temps dur de la crise sanitaire, qui sont les </a:t>
            </a:r>
            <a:r>
              <a:rPr lang="fr-FR" sz="1400" dirty="0" err="1">
                <a:solidFill>
                  <a:srgbClr val="000000"/>
                </a:solidFill>
                <a:latin typeface="Montserrat" panose="00000500000000000000" pitchFamily="2" charset="0"/>
                <a:ea typeface="Montserrat Light"/>
                <a:cs typeface="Montserrat Light"/>
                <a:sym typeface="Montserrat Light"/>
              </a:rPr>
              <a:t>étudiant.e.s</a:t>
            </a:r>
            <a:r>
              <a:rPr lang="fr-FR" sz="1400" dirty="0">
                <a:solidFill>
                  <a:srgbClr val="000000"/>
                </a:solidFill>
                <a:latin typeface="Montserrat" panose="00000500000000000000" pitchFamily="2" charset="0"/>
                <a:ea typeface="Montserrat Light"/>
                <a:cs typeface="Montserrat Light"/>
                <a:sym typeface="Montserrat Light"/>
              </a:rPr>
              <a:t> </a:t>
            </a:r>
            <a:r>
              <a:rPr lang="fr-FR" sz="1400" dirty="0" err="1">
                <a:solidFill>
                  <a:srgbClr val="000000"/>
                </a:solidFill>
                <a:latin typeface="Montserrat" panose="00000500000000000000" pitchFamily="2" charset="0"/>
                <a:ea typeface="Montserrat Light"/>
                <a:cs typeface="Montserrat Light"/>
                <a:sym typeface="Montserrat Light"/>
              </a:rPr>
              <a:t>présent.e.s</a:t>
            </a:r>
            <a:r>
              <a:rPr lang="fr-FR" sz="1400" dirty="0">
                <a:solidFill>
                  <a:srgbClr val="000000"/>
                </a:solidFill>
                <a:latin typeface="Montserrat" panose="00000500000000000000" pitchFamily="2" charset="0"/>
                <a:ea typeface="Montserrat Light"/>
                <a:cs typeface="Montserrat Light"/>
                <a:sym typeface="Montserrat Light"/>
              </a:rPr>
              <a:t> dans les distributions alimentaires ?</a:t>
            </a:r>
            <a:endParaRPr lang="fr-FR" sz="1400" dirty="0">
              <a:solidFill>
                <a:srgbClr val="000000"/>
              </a:solidFill>
              <a:latin typeface="Montserrat" panose="00000500000000000000" pitchFamily="2" charset="0"/>
              <a:ea typeface="Montserrat Light"/>
              <a:cs typeface="Montserrat Light"/>
            </a:endParaRPr>
          </a:p>
          <a:p>
            <a:pPr marL="285750" lvl="0" indent="-285750">
              <a:lnSpc>
                <a:spcPct val="150000"/>
              </a:lnSpc>
              <a:buSzPts val="1100"/>
              <a:buFont typeface="Wingdings" panose="05000000000000000000" pitchFamily="2" charset="2"/>
              <a:buChar char="Ø"/>
            </a:pPr>
            <a:endParaRPr lang="fr-FR" sz="1600" dirty="0">
              <a:solidFill>
                <a:srgbClr val="000000"/>
              </a:solidFill>
              <a:latin typeface="Montserrat Light"/>
              <a:ea typeface="Montserrat Light"/>
              <a:cs typeface="Montserrat Light"/>
              <a:sym typeface="Montserrat Light"/>
            </a:endParaRPr>
          </a:p>
        </p:txBody>
      </p:sp>
      <p:sp>
        <p:nvSpPr>
          <p:cNvPr id="2" name="Espace réservé du numéro de diapositive 1">
            <a:extLst>
              <a:ext uri="{FF2B5EF4-FFF2-40B4-BE49-F238E27FC236}">
                <a16:creationId xmlns:a16="http://schemas.microsoft.com/office/drawing/2014/main" id="{2D698204-1E37-410E-A02E-C3D8842E6F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dirty="0"/>
          </a:p>
        </p:txBody>
      </p:sp>
    </p:spTree>
    <p:extLst>
      <p:ext uri="{BB962C8B-B14F-4D97-AF65-F5344CB8AC3E}">
        <p14:creationId xmlns:p14="http://schemas.microsoft.com/office/powerpoint/2010/main" val="316536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5DD2B69-54B5-4634-B344-C0ED8A36863F}"/>
              </a:ext>
            </a:extLst>
          </p:cNvPr>
          <p:cNvSpPr>
            <a:spLocks noGrp="1"/>
          </p:cNvSpPr>
          <p:nvPr>
            <p:ph type="title"/>
          </p:nvPr>
        </p:nvSpPr>
        <p:spPr>
          <a:xfrm>
            <a:off x="1788226" y="1936298"/>
            <a:ext cx="5933373" cy="1270903"/>
          </a:xfrm>
        </p:spPr>
        <p:txBody>
          <a:bodyPr/>
          <a:lstStyle/>
          <a:p>
            <a:r>
              <a:rPr lang="fr-FR" sz="6600" dirty="0"/>
              <a:t>Emploi</a:t>
            </a:r>
          </a:p>
        </p:txBody>
      </p:sp>
      <p:sp>
        <p:nvSpPr>
          <p:cNvPr id="3" name="Espace réservé du numéro de diapositive 2">
            <a:extLst>
              <a:ext uri="{FF2B5EF4-FFF2-40B4-BE49-F238E27FC236}">
                <a16:creationId xmlns:a16="http://schemas.microsoft.com/office/drawing/2014/main" id="{F34EEA59-6D66-441B-877A-FF686FD9ED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20</a:t>
            </a:fld>
            <a:endParaRPr lang="fr-FR" dirty="0"/>
          </a:p>
        </p:txBody>
      </p:sp>
    </p:spTree>
    <p:extLst>
      <p:ext uri="{BB962C8B-B14F-4D97-AF65-F5344CB8AC3E}">
        <p14:creationId xmlns:p14="http://schemas.microsoft.com/office/powerpoint/2010/main" val="2171639720"/>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779E5D3-DF7B-4EB0-ACF6-A3E7C965E94D}"/>
              </a:ext>
            </a:extLst>
          </p:cNvPr>
          <p:cNvSpPr>
            <a:spLocks noGrp="1"/>
          </p:cNvSpPr>
          <p:nvPr>
            <p:ph type="body" idx="1"/>
          </p:nvPr>
        </p:nvSpPr>
        <p:spPr>
          <a:xfrm>
            <a:off x="415912" y="1176855"/>
            <a:ext cx="8446826" cy="1373092"/>
          </a:xfrm>
        </p:spPr>
        <p:txBody>
          <a:bodyPr/>
          <a:lstStyle/>
          <a:p>
            <a:pPr>
              <a:lnSpc>
                <a:spcPct val="150000"/>
              </a:lnSpc>
            </a:pPr>
            <a:r>
              <a:rPr lang="fr-FR" sz="1400" dirty="0"/>
              <a:t>Déclarer des difficultés à trouver un travail stable et ajusté à ses attentes pour plus de la moitié de l’échantillon</a:t>
            </a:r>
          </a:p>
          <a:p>
            <a:pPr>
              <a:lnSpc>
                <a:spcPct val="150000"/>
              </a:lnSpc>
            </a:pPr>
            <a:r>
              <a:rPr lang="fr-FR" sz="1400" dirty="0"/>
              <a:t>Des normes du travail contraignantes pour les personnes avec un document de séjour étudiant</a:t>
            </a:r>
          </a:p>
          <a:p>
            <a:pPr marL="152400" indent="0">
              <a:buNone/>
            </a:pPr>
            <a:endParaRPr lang="fr-FR" sz="1400" dirty="0"/>
          </a:p>
          <a:p>
            <a:pPr marL="152400" indent="0">
              <a:buNone/>
            </a:pPr>
            <a:endParaRPr lang="fr-FR" sz="2000" dirty="0"/>
          </a:p>
        </p:txBody>
      </p:sp>
      <p:sp>
        <p:nvSpPr>
          <p:cNvPr id="4" name="Titre 3">
            <a:extLst>
              <a:ext uri="{FF2B5EF4-FFF2-40B4-BE49-F238E27FC236}">
                <a16:creationId xmlns:a16="http://schemas.microsoft.com/office/drawing/2014/main" id="{D9A9A337-DCBE-451A-837D-31A159B04A50}"/>
              </a:ext>
            </a:extLst>
          </p:cNvPr>
          <p:cNvSpPr>
            <a:spLocks noGrp="1"/>
          </p:cNvSpPr>
          <p:nvPr>
            <p:ph type="title"/>
          </p:nvPr>
        </p:nvSpPr>
        <p:spPr/>
        <p:txBody>
          <a:bodyPr/>
          <a:lstStyle/>
          <a:p>
            <a:r>
              <a:rPr lang="fr-FR" dirty="0"/>
              <a:t>Pour </a:t>
            </a:r>
            <a:r>
              <a:rPr lang="fr-FR"/>
              <a:t>plus de </a:t>
            </a:r>
            <a:r>
              <a:rPr lang="fr-FR" dirty="0"/>
              <a:t>la moitié des personnes</a:t>
            </a:r>
            <a:r>
              <a:rPr lang="fr-FR"/>
              <a:t>,</a:t>
            </a:r>
            <a:r>
              <a:rPr lang="fr-FR" dirty="0"/>
              <a:t> sans travail, vouloir en trouver</a:t>
            </a:r>
            <a:endParaRPr lang="fr-FR"/>
          </a:p>
        </p:txBody>
      </p:sp>
      <p:sp>
        <p:nvSpPr>
          <p:cNvPr id="3" name="Espace réservé du numéro de diapositive 2">
            <a:extLst>
              <a:ext uri="{FF2B5EF4-FFF2-40B4-BE49-F238E27FC236}">
                <a16:creationId xmlns:a16="http://schemas.microsoft.com/office/drawing/2014/main" id="{3BA35DAC-C2A4-49FC-82FC-87DDB56018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21</a:t>
            </a:fld>
            <a:endParaRPr lang="fr-FR" dirty="0"/>
          </a:p>
        </p:txBody>
      </p:sp>
      <p:graphicFrame>
        <p:nvGraphicFramePr>
          <p:cNvPr id="6" name="Tableau 5">
            <a:extLst>
              <a:ext uri="{FF2B5EF4-FFF2-40B4-BE49-F238E27FC236}">
                <a16:creationId xmlns:a16="http://schemas.microsoft.com/office/drawing/2014/main" id="{1130553F-9D92-51F4-4985-C544D3728954}"/>
              </a:ext>
            </a:extLst>
          </p:cNvPr>
          <p:cNvGraphicFramePr>
            <a:graphicFrameLocks noGrp="1"/>
          </p:cNvGraphicFramePr>
          <p:nvPr>
            <p:extLst>
              <p:ext uri="{D42A27DB-BD31-4B8C-83A1-F6EECF244321}">
                <p14:modId xmlns:p14="http://schemas.microsoft.com/office/powerpoint/2010/main" val="903812783"/>
              </p:ext>
            </p:extLst>
          </p:nvPr>
        </p:nvGraphicFramePr>
        <p:xfrm>
          <a:off x="631348" y="2689059"/>
          <a:ext cx="7742631" cy="1960799"/>
        </p:xfrm>
        <a:graphic>
          <a:graphicData uri="http://schemas.openxmlformats.org/drawingml/2006/table">
            <a:tbl>
              <a:tblPr firstRow="1" firstCol="1" bandRow="1"/>
              <a:tblGrid>
                <a:gridCol w="5527909">
                  <a:extLst>
                    <a:ext uri="{9D8B030D-6E8A-4147-A177-3AD203B41FA5}">
                      <a16:colId xmlns:a16="http://schemas.microsoft.com/office/drawing/2014/main" val="2747183290"/>
                    </a:ext>
                  </a:extLst>
                </a:gridCol>
                <a:gridCol w="1244023">
                  <a:extLst>
                    <a:ext uri="{9D8B030D-6E8A-4147-A177-3AD203B41FA5}">
                      <a16:colId xmlns:a16="http://schemas.microsoft.com/office/drawing/2014/main" val="3508009322"/>
                    </a:ext>
                  </a:extLst>
                </a:gridCol>
                <a:gridCol w="970699">
                  <a:extLst>
                    <a:ext uri="{9D8B030D-6E8A-4147-A177-3AD203B41FA5}">
                      <a16:colId xmlns:a16="http://schemas.microsoft.com/office/drawing/2014/main" val="2332114307"/>
                    </a:ext>
                  </a:extLst>
                </a:gridCol>
              </a:tblGrid>
              <a:tr h="159438">
                <a:tc>
                  <a:txBody>
                    <a:bodyPr/>
                    <a:lstStyle/>
                    <a:p>
                      <a:pPr indent="71755" algn="just">
                        <a:lnSpc>
                          <a:spcPct val="107000"/>
                        </a:lnSpc>
                      </a:pPr>
                      <a:endParaRPr lang="fr-FR" sz="1200">
                        <a:effectLst/>
                        <a:latin typeface="Montserrat" panose="020B0604020202020204"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indent="71755" algn="ctr">
                        <a:lnSpc>
                          <a:spcPct val="150000"/>
                        </a:lnSpc>
                        <a:spcAft>
                          <a:spcPts val="400"/>
                        </a:spcAft>
                      </a:pPr>
                      <a:r>
                        <a:rPr lang="fr-FR" sz="1200" dirty="0">
                          <a:effectLst/>
                          <a:latin typeface="Montserrat"/>
                          <a:ea typeface="Times New Roman" panose="02020603050405020304" pitchFamily="18" charset="0"/>
                          <a:cs typeface="Times New Roman"/>
                        </a:rPr>
                        <a:t>Déclare exercer un emploi</a:t>
                      </a:r>
                      <a:endParaRPr lang="fr-FR" sz="1200" dirty="0">
                        <a:effectLst/>
                        <a:latin typeface="Montserrat"/>
                        <a:ea typeface="Arial Narrow" panose="020B0606020202030204" pitchFamily="34" charset="0"/>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3065650674"/>
                  </a:ext>
                </a:extLst>
              </a:tr>
              <a:tr h="159438">
                <a:tc>
                  <a:txBody>
                    <a:bodyPr/>
                    <a:lstStyle/>
                    <a:p>
                      <a:pPr indent="71755" algn="just">
                        <a:lnSpc>
                          <a:spcPct val="107000"/>
                        </a:lnSpc>
                      </a:pPr>
                      <a:endParaRPr lang="fr-FR" sz="1200">
                        <a:effectLst/>
                        <a:latin typeface="Montserrat" panose="020B060402020202020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71755" algn="r">
                        <a:lnSpc>
                          <a:spcPct val="150000"/>
                        </a:lnSpc>
                        <a:spcAft>
                          <a:spcPts val="400"/>
                        </a:spcAft>
                      </a:pPr>
                      <a:r>
                        <a:rPr lang="fr-FR" sz="1200" dirty="0">
                          <a:solidFill>
                            <a:srgbClr val="000000"/>
                          </a:solidFill>
                          <a:effectLst/>
                          <a:latin typeface="Montserrat"/>
                          <a:ea typeface="Times New Roman" panose="02020603050405020304" pitchFamily="18" charset="0"/>
                          <a:cs typeface="Calibri"/>
                        </a:rPr>
                        <a:t>Non</a:t>
                      </a:r>
                      <a:endParaRPr lang="fr-FR" sz="1200" dirty="0">
                        <a:effectLst/>
                        <a:latin typeface="Montserrat"/>
                        <a:ea typeface="Arial Narrow" panose="020B0606020202030204" pitchFamily="34" charset="0"/>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Oui</a:t>
                      </a:r>
                      <a:endParaRPr lang="fr-FR" sz="1200">
                        <a:effectLst/>
                        <a:latin typeface="Montserrat"/>
                        <a:ea typeface="Arial Narrow" panose="020B0606020202030204" pitchFamily="34" charset="0"/>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173033"/>
                  </a:ext>
                </a:extLst>
              </a:tr>
              <a:tr h="159438">
                <a:tc>
                  <a:txBody>
                    <a:bodyPr/>
                    <a:lstStyle/>
                    <a:p>
                      <a:pPr indent="71755" algn="just">
                        <a:lnSpc>
                          <a:spcPct val="150000"/>
                        </a:lnSpc>
                        <a:spcAft>
                          <a:spcPts val="400"/>
                        </a:spcAft>
                      </a:pPr>
                      <a:r>
                        <a:rPr lang="fr-FR" sz="1200">
                          <a:effectLst/>
                          <a:latin typeface="Montserrat"/>
                          <a:ea typeface="Times New Roman" panose="02020603050405020304" pitchFamily="18" charset="0"/>
                          <a:cs typeface="Times New Roman"/>
                        </a:rPr>
                        <a:t>Difficultés à trouver un emploi</a:t>
                      </a:r>
                      <a:endParaRPr lang="fr-FR" sz="1200">
                        <a:effectLst/>
                        <a:latin typeface="Montserrat"/>
                        <a:ea typeface="Arial Narrow" panose="020B0606020202030204" pitchFamily="34" charset="0"/>
                        <a:cs typeface="Times New Roman"/>
                      </a:endParaRPr>
                    </a:p>
                  </a:txBody>
                  <a:tcPr marL="44450" marR="44450" marT="0" marB="0" anchor="b">
                    <a:lnL w="0">
                      <a:noFill/>
                    </a:lnL>
                    <a:lnR w="0">
                      <a:noFill/>
                    </a:lnR>
                    <a:lnT w="12700" cap="flat" cmpd="sng" algn="ctr">
                      <a:solidFill>
                        <a:srgbClr val="000000"/>
                      </a:solidFill>
                      <a:prstDash val="solid"/>
                      <a:round/>
                      <a:headEnd type="none" w="med" len="med"/>
                      <a:tailEnd type="none" w="med" len="med"/>
                    </a:lnT>
                    <a:lnB w="0">
                      <a:noFill/>
                    </a:lnB>
                  </a:tcPr>
                </a:tc>
                <a:tc>
                  <a:txBody>
                    <a:bodyPr/>
                    <a:lstStyle/>
                    <a:p>
                      <a:pPr indent="71755" algn="r">
                        <a:lnSpc>
                          <a:spcPct val="150000"/>
                        </a:lnSpc>
                        <a:spcAft>
                          <a:spcPts val="400"/>
                        </a:spcAft>
                      </a:pPr>
                      <a:endParaRPr lang="fr-FR" sz="1200">
                        <a:effectLst/>
                        <a:latin typeface="Montserrat"/>
                        <a:ea typeface="Arial Narrow" panose="020B0606020202030204" pitchFamily="34" charset="0"/>
                        <a:cs typeface="Calibri"/>
                      </a:endParaRPr>
                    </a:p>
                  </a:txBody>
                  <a:tcPr marL="44450" marR="44450" marT="0" marB="0" anchor="b">
                    <a:lnL w="0">
                      <a:noFill/>
                    </a:lnL>
                    <a:lnR w="0">
                      <a:noFill/>
                    </a:lnR>
                    <a:lnT w="12700" cap="flat" cmpd="sng" algn="ctr">
                      <a:solidFill>
                        <a:srgbClr val="000000"/>
                      </a:solidFill>
                      <a:prstDash val="solid"/>
                      <a:round/>
                      <a:headEnd type="none" w="med" len="med"/>
                      <a:tailEnd type="none" w="med" len="med"/>
                    </a:lnT>
                    <a:lnB w="0">
                      <a:noFill/>
                    </a:lnB>
                  </a:tcPr>
                </a:tc>
                <a:tc>
                  <a:txBody>
                    <a:bodyPr/>
                    <a:lstStyle/>
                    <a:p>
                      <a:pPr indent="71755" algn="r">
                        <a:lnSpc>
                          <a:spcPct val="150000"/>
                        </a:lnSpc>
                        <a:spcAft>
                          <a:spcPts val="400"/>
                        </a:spcAft>
                      </a:pPr>
                      <a:endParaRPr lang="fr-FR" sz="1200">
                        <a:effectLst/>
                        <a:latin typeface="Montserrat"/>
                        <a:ea typeface="Arial Narrow" panose="020B0606020202030204" pitchFamily="34" charset="0"/>
                        <a:cs typeface="Calibri"/>
                      </a:endParaRPr>
                    </a:p>
                  </a:txBody>
                  <a:tcPr marL="44450" marR="44450" marT="0" marB="0" anchor="b">
                    <a:lnL w="0">
                      <a:noFill/>
                    </a:lnL>
                    <a:lnR w="0">
                      <a:noFill/>
                    </a:lnR>
                    <a:lnT w="12700" cap="flat" cmpd="sng" algn="ctr">
                      <a:solidFill>
                        <a:srgbClr val="000000"/>
                      </a:solidFill>
                      <a:prstDash val="solid"/>
                      <a:round/>
                      <a:headEnd type="none" w="med" len="med"/>
                      <a:tailEnd type="none" w="med" len="med"/>
                    </a:lnT>
                    <a:lnB w="0">
                      <a:noFill/>
                    </a:lnB>
                  </a:tcPr>
                </a:tc>
                <a:extLst>
                  <a:ext uri="{0D108BD9-81ED-4DB2-BD59-A6C34878D82A}">
                    <a16:rowId xmlns:a16="http://schemas.microsoft.com/office/drawing/2014/main" val="2632923617"/>
                  </a:ext>
                </a:extLst>
              </a:tr>
              <a:tr h="159438">
                <a:tc>
                  <a:txBody>
                    <a:bodyPr/>
                    <a:lstStyle/>
                    <a:p>
                      <a:pPr indent="71755" algn="just">
                        <a:lnSpc>
                          <a:spcPct val="150000"/>
                        </a:lnSpc>
                        <a:spcAft>
                          <a:spcPts val="400"/>
                        </a:spcAft>
                      </a:pPr>
                      <a:r>
                        <a:rPr lang="fr-FR" sz="1200">
                          <a:solidFill>
                            <a:srgbClr val="000000"/>
                          </a:solidFill>
                          <a:effectLst/>
                          <a:latin typeface="Montserrat"/>
                          <a:ea typeface="Times New Roman" panose="02020603050405020304" pitchFamily="18" charset="0"/>
                          <a:cs typeface="Calibri"/>
                        </a:rPr>
                        <a:t>   Oui, vous cherchez mais ne trouvez pas de job</a:t>
                      </a:r>
                      <a:endParaRPr lang="fr-FR" sz="1200">
                        <a:effectLst/>
                        <a:latin typeface="Montserrat"/>
                        <a:ea typeface="Arial Narrow" panose="020B0606020202030204" pitchFamily="34" charset="0"/>
                        <a:cs typeface="Calibri"/>
                      </a:endParaRPr>
                    </a:p>
                  </a:txBody>
                  <a:tcPr marL="44450" marR="44450" marT="0" marB="0" anchor="b">
                    <a:lnL w="0">
                      <a:noFill/>
                    </a:lnL>
                    <a:lnR w="0">
                      <a:noFill/>
                    </a:lnR>
                    <a:lnT w="0">
                      <a:noFill/>
                    </a:lnT>
                    <a:lnB w="0">
                      <a:noFill/>
                    </a:lnB>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49,7</a:t>
                      </a:r>
                      <a:endParaRPr lang="fr-FR" sz="1200">
                        <a:effectLst/>
                        <a:latin typeface="Montserrat"/>
                        <a:ea typeface="Arial Narrow" panose="020B0606020202030204" pitchFamily="34" charset="0"/>
                        <a:cs typeface="Calibri"/>
                      </a:endParaRPr>
                    </a:p>
                  </a:txBody>
                  <a:tcPr marL="44450" marR="44450" marT="0" marB="0" anchor="b">
                    <a:lnL w="0">
                      <a:noFill/>
                    </a:lnL>
                    <a:lnR w="0">
                      <a:noFill/>
                    </a:lnR>
                    <a:lnT w="0">
                      <a:noFill/>
                    </a:lnT>
                    <a:lnB w="0">
                      <a:noFill/>
                    </a:lnB>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12,0</a:t>
                      </a:r>
                      <a:endParaRPr lang="fr-FR" sz="1200">
                        <a:effectLst/>
                        <a:latin typeface="Montserrat"/>
                        <a:ea typeface="Arial Narrow" panose="020B0606020202030204" pitchFamily="34" charset="0"/>
                        <a:cs typeface="Calibri"/>
                      </a:endParaRPr>
                    </a:p>
                  </a:txBody>
                  <a:tcPr marL="44450" marR="44450" marT="0" marB="0" anchor="b">
                    <a:lnL w="0">
                      <a:noFill/>
                    </a:lnL>
                    <a:lnR w="0">
                      <a:noFill/>
                    </a:lnR>
                    <a:lnT w="0">
                      <a:noFill/>
                    </a:lnT>
                    <a:lnB w="0">
                      <a:noFill/>
                    </a:lnB>
                    <a:solidFill>
                      <a:schemeClr val="accent2">
                        <a:lumMod val="20000"/>
                        <a:lumOff val="80000"/>
                      </a:schemeClr>
                    </a:solidFill>
                  </a:tcPr>
                </a:tc>
                <a:extLst>
                  <a:ext uri="{0D108BD9-81ED-4DB2-BD59-A6C34878D82A}">
                    <a16:rowId xmlns:a16="http://schemas.microsoft.com/office/drawing/2014/main" val="1342513559"/>
                  </a:ext>
                </a:extLst>
              </a:tr>
              <a:tr h="257027">
                <a:tc>
                  <a:txBody>
                    <a:bodyPr/>
                    <a:lstStyle/>
                    <a:p>
                      <a:pPr indent="71755" algn="just">
                        <a:lnSpc>
                          <a:spcPct val="150000"/>
                        </a:lnSpc>
                        <a:spcAft>
                          <a:spcPts val="400"/>
                        </a:spcAft>
                      </a:pPr>
                      <a:r>
                        <a:rPr lang="fr-FR" sz="1200">
                          <a:solidFill>
                            <a:srgbClr val="000000"/>
                          </a:solidFill>
                          <a:effectLst/>
                          <a:latin typeface="Montserrat"/>
                          <a:ea typeface="Times New Roman" panose="02020603050405020304" pitchFamily="18" charset="0"/>
                          <a:cs typeface="Calibri"/>
                        </a:rPr>
                        <a:t>   Oui, votre situation administrative ne vous permet pas de travailler</a:t>
                      </a:r>
                      <a:endParaRPr lang="fr-FR" sz="1200">
                        <a:effectLst/>
                        <a:latin typeface="Montserrat"/>
                        <a:ea typeface="Arial Narrow" panose="020B0606020202030204" pitchFamily="34" charset="0"/>
                        <a:cs typeface="Calibri"/>
                      </a:endParaRPr>
                    </a:p>
                  </a:txBody>
                  <a:tcPr marL="44450" marR="44450" marT="0" marB="0" anchor="b">
                    <a:lnL>
                      <a:noFill/>
                    </a:lnL>
                    <a:lnR>
                      <a:noFill/>
                    </a:lnR>
                    <a:lnT w="0">
                      <a:noFill/>
                    </a:lnT>
                    <a:lnB>
                      <a:noFill/>
                    </a:lnB>
                    <a:solidFill>
                      <a:schemeClr val="accent2">
                        <a:lumMod val="20000"/>
                        <a:lumOff val="80000"/>
                      </a:schemeClr>
                    </a:solidFill>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13,6</a:t>
                      </a:r>
                      <a:endParaRPr lang="fr-FR" sz="1200">
                        <a:effectLst/>
                        <a:latin typeface="Montserrat"/>
                        <a:ea typeface="Arial Narrow" panose="020B0606020202030204" pitchFamily="34" charset="0"/>
                        <a:cs typeface="Calibri"/>
                      </a:endParaRPr>
                    </a:p>
                  </a:txBody>
                  <a:tcPr marL="44450" marR="44450" marT="0" marB="0" anchor="b">
                    <a:lnL>
                      <a:noFill/>
                    </a:lnL>
                    <a:lnR>
                      <a:noFill/>
                    </a:lnR>
                    <a:lnT w="0">
                      <a:noFill/>
                    </a:lnT>
                    <a:lnB>
                      <a:noFill/>
                    </a:lnB>
                    <a:solidFill>
                      <a:schemeClr val="accent2">
                        <a:lumMod val="20000"/>
                        <a:lumOff val="80000"/>
                      </a:schemeClr>
                    </a:solidFill>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5,7</a:t>
                      </a:r>
                      <a:endParaRPr lang="fr-FR" sz="1200">
                        <a:effectLst/>
                        <a:latin typeface="Montserrat"/>
                        <a:ea typeface="Arial Narrow" panose="020B0606020202030204" pitchFamily="34" charset="0"/>
                        <a:cs typeface="Calibri"/>
                      </a:endParaRPr>
                    </a:p>
                  </a:txBody>
                  <a:tcPr marL="44450" marR="44450" marT="0" marB="0" anchor="b">
                    <a:lnL>
                      <a:noFill/>
                    </a:lnL>
                    <a:lnR>
                      <a:noFill/>
                    </a:lnR>
                    <a:lnT w="0">
                      <a:noFill/>
                    </a:lnT>
                    <a:lnB>
                      <a:noFill/>
                    </a:lnB>
                    <a:solidFill>
                      <a:schemeClr val="accent2">
                        <a:lumMod val="20000"/>
                        <a:lumOff val="80000"/>
                      </a:schemeClr>
                    </a:solidFill>
                  </a:tcPr>
                </a:tc>
                <a:extLst>
                  <a:ext uri="{0D108BD9-81ED-4DB2-BD59-A6C34878D82A}">
                    <a16:rowId xmlns:a16="http://schemas.microsoft.com/office/drawing/2014/main" val="3715526652"/>
                  </a:ext>
                </a:extLst>
              </a:tr>
              <a:tr h="159438">
                <a:tc>
                  <a:txBody>
                    <a:bodyPr/>
                    <a:lstStyle/>
                    <a:p>
                      <a:pPr indent="71755" algn="just">
                        <a:lnSpc>
                          <a:spcPct val="150000"/>
                        </a:lnSpc>
                        <a:spcAft>
                          <a:spcPts val="400"/>
                        </a:spcAft>
                      </a:pPr>
                      <a:r>
                        <a:rPr lang="fr-FR" sz="1200">
                          <a:solidFill>
                            <a:srgbClr val="000000"/>
                          </a:solidFill>
                          <a:effectLst/>
                          <a:latin typeface="Montserrat"/>
                          <a:ea typeface="Times New Roman" panose="02020603050405020304" pitchFamily="18" charset="0"/>
                          <a:cs typeface="Calibri"/>
                        </a:rPr>
                        <a:t>   Oui, vous avez arrêté de chercher</a:t>
                      </a:r>
                      <a:endParaRPr lang="fr-FR" sz="1200">
                        <a:effectLst/>
                        <a:latin typeface="Montserrat"/>
                        <a:ea typeface="Arial Narrow" panose="020B0606020202030204" pitchFamily="34" charset="0"/>
                        <a:cs typeface="Calibri"/>
                      </a:endParaRPr>
                    </a:p>
                  </a:txBody>
                  <a:tcPr marL="44450" marR="44450" marT="0" marB="0" anchor="b">
                    <a:lnL>
                      <a:noFill/>
                    </a:lnL>
                    <a:lnR>
                      <a:noFill/>
                    </a:lnR>
                    <a:lnT>
                      <a:noFill/>
                    </a:lnT>
                    <a:lnB>
                      <a:noFill/>
                    </a:lnB>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4.5</a:t>
                      </a:r>
                      <a:endParaRPr lang="fr-FR" sz="1200">
                        <a:effectLst/>
                        <a:latin typeface="Montserrat"/>
                        <a:ea typeface="Arial Narrow" panose="020B0606020202030204" pitchFamily="34" charset="0"/>
                        <a:cs typeface="Calibri"/>
                      </a:endParaRPr>
                    </a:p>
                  </a:txBody>
                  <a:tcPr marL="44450" marR="44450" marT="0" marB="0" anchor="b">
                    <a:lnL>
                      <a:noFill/>
                    </a:lnL>
                    <a:lnR>
                      <a:noFill/>
                    </a:lnR>
                    <a:lnT>
                      <a:noFill/>
                    </a:lnT>
                    <a:lnB>
                      <a:noFill/>
                    </a:lnB>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0,6</a:t>
                      </a:r>
                      <a:endParaRPr lang="fr-FR" sz="1200">
                        <a:effectLst/>
                        <a:latin typeface="Montserrat"/>
                        <a:ea typeface="Arial Narrow" panose="020B0606020202030204" pitchFamily="34" charset="0"/>
                        <a:cs typeface="Calibri"/>
                      </a:endParaRPr>
                    </a:p>
                  </a:txBody>
                  <a:tcPr marL="44450" marR="44450" marT="0" marB="0" anchor="b">
                    <a:lnL>
                      <a:noFill/>
                    </a:lnL>
                    <a:lnR>
                      <a:noFill/>
                    </a:lnR>
                    <a:lnT>
                      <a:noFill/>
                    </a:lnT>
                    <a:lnB>
                      <a:noFill/>
                    </a:lnB>
                  </a:tcPr>
                </a:tc>
                <a:extLst>
                  <a:ext uri="{0D108BD9-81ED-4DB2-BD59-A6C34878D82A}">
                    <a16:rowId xmlns:a16="http://schemas.microsoft.com/office/drawing/2014/main" val="1647024184"/>
                  </a:ext>
                </a:extLst>
              </a:tr>
              <a:tr h="159438">
                <a:tc>
                  <a:txBody>
                    <a:bodyPr/>
                    <a:lstStyle/>
                    <a:p>
                      <a:pPr indent="71755" algn="just">
                        <a:lnSpc>
                          <a:spcPct val="150000"/>
                        </a:lnSpc>
                        <a:spcAft>
                          <a:spcPts val="400"/>
                        </a:spcAft>
                      </a:pPr>
                      <a:r>
                        <a:rPr lang="fr-FR" sz="1200">
                          <a:solidFill>
                            <a:srgbClr val="000000"/>
                          </a:solidFill>
                          <a:effectLst/>
                          <a:latin typeface="Montserrat"/>
                          <a:ea typeface="Times New Roman" panose="02020603050405020304" pitchFamily="18" charset="0"/>
                          <a:cs typeface="Calibri"/>
                        </a:rPr>
                        <a:t>   Non, vous ne cherchez pas de job</a:t>
                      </a:r>
                      <a:endParaRPr lang="fr-FR" sz="1200">
                        <a:effectLst/>
                        <a:latin typeface="Montserrat"/>
                        <a:ea typeface="Arial Narrow" panose="020B0606020202030204" pitchFamily="34" charset="0"/>
                        <a:cs typeface="Calibri"/>
                      </a:endParaRPr>
                    </a:p>
                  </a:txBody>
                  <a:tcPr marL="44450" marR="44450" marT="0" marB="0" anchor="b">
                    <a:lnL>
                      <a:noFill/>
                    </a:lnL>
                    <a:lnR>
                      <a:noFill/>
                    </a:lnR>
                    <a:lnT>
                      <a:noFill/>
                    </a:lnT>
                    <a:lnB>
                      <a:noFill/>
                    </a:lnB>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30,8</a:t>
                      </a:r>
                      <a:endParaRPr lang="fr-FR" sz="1200">
                        <a:effectLst/>
                        <a:latin typeface="Montserrat"/>
                        <a:ea typeface="Arial Narrow" panose="020B0606020202030204" pitchFamily="34" charset="0"/>
                        <a:cs typeface="Calibri"/>
                      </a:endParaRPr>
                    </a:p>
                  </a:txBody>
                  <a:tcPr marL="44450" marR="44450" marT="0" marB="0" anchor="b">
                    <a:lnL>
                      <a:noFill/>
                    </a:lnL>
                    <a:lnR>
                      <a:noFill/>
                    </a:lnR>
                    <a:lnT>
                      <a:noFill/>
                    </a:lnT>
                    <a:lnB>
                      <a:noFill/>
                    </a:lnB>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3,8</a:t>
                      </a:r>
                      <a:endParaRPr lang="fr-FR" sz="1200">
                        <a:effectLst/>
                        <a:latin typeface="Montserrat"/>
                        <a:ea typeface="Arial Narrow" panose="020B0606020202030204" pitchFamily="34" charset="0"/>
                        <a:cs typeface="Calibri"/>
                      </a:endParaRPr>
                    </a:p>
                  </a:txBody>
                  <a:tcPr marL="44450" marR="44450" marT="0" marB="0" anchor="b">
                    <a:lnL>
                      <a:noFill/>
                    </a:lnL>
                    <a:lnR>
                      <a:noFill/>
                    </a:lnR>
                    <a:lnT>
                      <a:noFill/>
                    </a:lnT>
                    <a:lnB>
                      <a:noFill/>
                    </a:lnB>
                  </a:tcPr>
                </a:tc>
                <a:extLst>
                  <a:ext uri="{0D108BD9-81ED-4DB2-BD59-A6C34878D82A}">
                    <a16:rowId xmlns:a16="http://schemas.microsoft.com/office/drawing/2014/main" val="2919352294"/>
                  </a:ext>
                </a:extLst>
              </a:tr>
              <a:tr h="159438">
                <a:tc>
                  <a:txBody>
                    <a:bodyPr/>
                    <a:lstStyle/>
                    <a:p>
                      <a:pPr indent="71755" algn="just">
                        <a:lnSpc>
                          <a:spcPct val="150000"/>
                        </a:lnSpc>
                        <a:spcAft>
                          <a:spcPts val="400"/>
                        </a:spcAft>
                      </a:pPr>
                      <a:r>
                        <a:rPr lang="fr-FR" sz="1200">
                          <a:solidFill>
                            <a:srgbClr val="000000"/>
                          </a:solidFill>
                          <a:effectLst/>
                          <a:latin typeface="Montserrat"/>
                          <a:ea typeface="Times New Roman" panose="02020603050405020304" pitchFamily="18" charset="0"/>
                          <a:cs typeface="Calibri"/>
                        </a:rPr>
                        <a:t>   Non, vous avez trouvé un job</a:t>
                      </a:r>
                      <a:endParaRPr lang="fr-FR" sz="1200">
                        <a:effectLst/>
                        <a:latin typeface="Montserrat"/>
                        <a:ea typeface="Arial Narrow" panose="020B0606020202030204" pitchFamily="34" charset="0"/>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71755" algn="r">
                        <a:lnSpc>
                          <a:spcPct val="150000"/>
                        </a:lnSpc>
                        <a:spcAft>
                          <a:spcPts val="400"/>
                        </a:spcAft>
                      </a:pPr>
                      <a:r>
                        <a:rPr lang="fr-FR" sz="1200">
                          <a:solidFill>
                            <a:srgbClr val="000000"/>
                          </a:solidFill>
                          <a:effectLst/>
                          <a:latin typeface="Montserrat"/>
                          <a:ea typeface="Times New Roman" panose="02020603050405020304" pitchFamily="18" charset="0"/>
                          <a:cs typeface="Calibri"/>
                        </a:rPr>
                        <a:t>1.4</a:t>
                      </a:r>
                      <a:endParaRPr lang="fr-FR" sz="1200">
                        <a:effectLst/>
                        <a:latin typeface="Montserrat"/>
                        <a:ea typeface="Arial Narrow" panose="020B0606020202030204" pitchFamily="34" charset="0"/>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71755" algn="r">
                        <a:lnSpc>
                          <a:spcPct val="150000"/>
                        </a:lnSpc>
                        <a:spcAft>
                          <a:spcPts val="400"/>
                        </a:spcAft>
                      </a:pPr>
                      <a:r>
                        <a:rPr lang="fr-FR" sz="1200" dirty="0">
                          <a:solidFill>
                            <a:srgbClr val="000000"/>
                          </a:solidFill>
                          <a:effectLst/>
                          <a:latin typeface="Montserrat"/>
                          <a:ea typeface="Times New Roman" panose="02020603050405020304" pitchFamily="18" charset="0"/>
                          <a:cs typeface="Calibri"/>
                        </a:rPr>
                        <a:t>77,8</a:t>
                      </a:r>
                      <a:endParaRPr lang="fr-FR" sz="1200" dirty="0">
                        <a:effectLst/>
                        <a:latin typeface="Montserrat"/>
                        <a:ea typeface="Arial Narrow" panose="020B0606020202030204" pitchFamily="34" charset="0"/>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5503163"/>
                  </a:ext>
                </a:extLst>
              </a:tr>
            </a:tbl>
          </a:graphicData>
        </a:graphic>
      </p:graphicFrame>
      <p:sp>
        <p:nvSpPr>
          <p:cNvPr id="8" name="ZoneTexte 7">
            <a:extLst>
              <a:ext uri="{FF2B5EF4-FFF2-40B4-BE49-F238E27FC236}">
                <a16:creationId xmlns:a16="http://schemas.microsoft.com/office/drawing/2014/main" id="{EF0EF8CD-CF38-D00A-FEF4-A5E529AE50A0}"/>
              </a:ext>
            </a:extLst>
          </p:cNvPr>
          <p:cNvSpPr txBox="1"/>
          <p:nvPr/>
        </p:nvSpPr>
        <p:spPr>
          <a:xfrm>
            <a:off x="572342" y="4698475"/>
            <a:ext cx="7999316" cy="265009"/>
          </a:xfrm>
          <a:prstGeom prst="rect">
            <a:avLst/>
          </a:prstGeom>
          <a:noFill/>
        </p:spPr>
        <p:txBody>
          <a:bodyPr wrap="square">
            <a:spAutoFit/>
          </a:bodyPr>
          <a:lstStyle/>
          <a:p>
            <a:pPr algn="just">
              <a:lnSpc>
                <a:spcPct val="115000"/>
              </a:lnSpc>
            </a:pPr>
            <a:r>
              <a:rPr lang="fr-FR" sz="1050" dirty="0">
                <a:effectLst/>
                <a:latin typeface="Montserrat" panose="020B0604020202020204" charset="0"/>
                <a:ea typeface="Calibri" panose="020F0502020204030204" pitchFamily="34" charset="0"/>
                <a:cs typeface="Times New Roman" panose="02020603050405020304" pitchFamily="18" charset="0"/>
              </a:rPr>
              <a:t>Champ : étudiant.e.s </a:t>
            </a:r>
            <a:r>
              <a:rPr lang="fr-FR" sz="1050" dirty="0" err="1">
                <a:effectLst/>
                <a:latin typeface="Montserrat" panose="020B0604020202020204" charset="0"/>
                <a:ea typeface="Calibri" panose="020F0502020204030204" pitchFamily="34" charset="0"/>
                <a:cs typeface="Times New Roman" panose="02020603050405020304" pitchFamily="18" charset="0"/>
              </a:rPr>
              <a:t>interrogé.e.s</a:t>
            </a:r>
            <a:r>
              <a:rPr lang="fr-FR" sz="1050" dirty="0">
                <a:effectLst/>
                <a:latin typeface="Montserrat" panose="020B0604020202020204" charset="0"/>
                <a:ea typeface="Calibri" panose="020F0502020204030204" pitchFamily="34" charset="0"/>
                <a:cs typeface="Times New Roman" panose="02020603050405020304" pitchFamily="18" charset="0"/>
              </a:rPr>
              <a:t>, N=444</a:t>
            </a:r>
            <a:r>
              <a:rPr lang="fr-FR" sz="1050" dirty="0">
                <a:latin typeface="Montserrat" panose="020B0604020202020204" charset="0"/>
                <a:ea typeface="Calibri" panose="020F0502020204030204" pitchFamily="34" charset="0"/>
                <a:cs typeface="Times New Roman" panose="02020603050405020304" pitchFamily="18" charset="0"/>
              </a:rPr>
              <a:t>, c</a:t>
            </a:r>
            <a:r>
              <a:rPr lang="fr-FR" sz="1050" dirty="0">
                <a:effectLst/>
                <a:latin typeface="Montserrat" panose="020B0604020202020204" charset="0"/>
                <a:ea typeface="Calibri" panose="020F0502020204030204" pitchFamily="34" charset="0"/>
                <a:cs typeface="Times New Roman" panose="02020603050405020304" pitchFamily="18" charset="0"/>
              </a:rPr>
              <a:t>ar 3 « ne sait pas », 6 « ne veut pas répondre », et 18 données manquantes</a:t>
            </a:r>
          </a:p>
        </p:txBody>
      </p:sp>
    </p:spTree>
    <p:extLst>
      <p:ext uri="{BB962C8B-B14F-4D97-AF65-F5344CB8AC3E}">
        <p14:creationId xmlns:p14="http://schemas.microsoft.com/office/powerpoint/2010/main" val="276646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779E5D3-DF7B-4EB0-ACF6-A3E7C965E94D}"/>
              </a:ext>
            </a:extLst>
          </p:cNvPr>
          <p:cNvSpPr>
            <a:spLocks noGrp="1"/>
          </p:cNvSpPr>
          <p:nvPr>
            <p:ph type="body" idx="1"/>
          </p:nvPr>
        </p:nvSpPr>
        <p:spPr>
          <a:xfrm>
            <a:off x="692297" y="1069275"/>
            <a:ext cx="5028912" cy="454940"/>
          </a:xfrm>
        </p:spPr>
        <p:txBody>
          <a:bodyPr/>
          <a:lstStyle/>
          <a:p>
            <a:pPr marL="152400" indent="0">
              <a:buNone/>
            </a:pPr>
            <a:r>
              <a:rPr lang="fr-FR" sz="1600" dirty="0"/>
              <a:t>71 % femmes</a:t>
            </a:r>
          </a:p>
          <a:p>
            <a:pPr marL="152400" indent="0">
              <a:buNone/>
            </a:pPr>
            <a:endParaRPr lang="fr-FR" sz="1600" dirty="0"/>
          </a:p>
          <a:p>
            <a:endParaRPr lang="fr-FR" sz="1600" dirty="0"/>
          </a:p>
          <a:p>
            <a:endParaRPr lang="fr-FR" dirty="0"/>
          </a:p>
        </p:txBody>
      </p:sp>
      <p:sp>
        <p:nvSpPr>
          <p:cNvPr id="4" name="Titre 3">
            <a:extLst>
              <a:ext uri="{FF2B5EF4-FFF2-40B4-BE49-F238E27FC236}">
                <a16:creationId xmlns:a16="http://schemas.microsoft.com/office/drawing/2014/main" id="{D9A9A337-DCBE-451A-837D-31A159B04A50}"/>
              </a:ext>
            </a:extLst>
          </p:cNvPr>
          <p:cNvSpPr>
            <a:spLocks noGrp="1"/>
          </p:cNvSpPr>
          <p:nvPr>
            <p:ph type="title"/>
          </p:nvPr>
        </p:nvSpPr>
        <p:spPr/>
        <p:txBody>
          <a:bodyPr/>
          <a:lstStyle/>
          <a:p>
            <a:r>
              <a:rPr lang="fr-FR" dirty="0"/>
              <a:t>Portrait de la travailleuse-type</a:t>
            </a:r>
            <a:endParaRPr lang="fr-FR"/>
          </a:p>
        </p:txBody>
      </p:sp>
      <p:sp>
        <p:nvSpPr>
          <p:cNvPr id="3" name="Espace réservé du numéro de diapositive 2">
            <a:extLst>
              <a:ext uri="{FF2B5EF4-FFF2-40B4-BE49-F238E27FC236}">
                <a16:creationId xmlns:a16="http://schemas.microsoft.com/office/drawing/2014/main" id="{3BA35DAC-C2A4-49FC-82FC-87DDB56018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22</a:t>
            </a:fld>
            <a:endParaRPr lang="fr-FR" dirty="0"/>
          </a:p>
        </p:txBody>
      </p:sp>
      <p:graphicFrame>
        <p:nvGraphicFramePr>
          <p:cNvPr id="2" name="Tableau 1">
            <a:extLst>
              <a:ext uri="{FF2B5EF4-FFF2-40B4-BE49-F238E27FC236}">
                <a16:creationId xmlns:a16="http://schemas.microsoft.com/office/drawing/2014/main" id="{8036D019-123D-C295-73F1-5DE729C2269C}"/>
              </a:ext>
            </a:extLst>
          </p:cNvPr>
          <p:cNvGraphicFramePr>
            <a:graphicFrameLocks noGrp="1"/>
          </p:cNvGraphicFramePr>
          <p:nvPr>
            <p:extLst>
              <p:ext uri="{D42A27DB-BD31-4B8C-83A1-F6EECF244321}">
                <p14:modId xmlns:p14="http://schemas.microsoft.com/office/powerpoint/2010/main" val="1547079906"/>
              </p:ext>
            </p:extLst>
          </p:nvPr>
        </p:nvGraphicFramePr>
        <p:xfrm>
          <a:off x="756349" y="1585941"/>
          <a:ext cx="4900809" cy="1419860"/>
        </p:xfrm>
        <a:graphic>
          <a:graphicData uri="http://schemas.openxmlformats.org/drawingml/2006/table">
            <a:tbl>
              <a:tblPr firstRow="1" firstCol="1" bandRow="1"/>
              <a:tblGrid>
                <a:gridCol w="1695473">
                  <a:extLst>
                    <a:ext uri="{9D8B030D-6E8A-4147-A177-3AD203B41FA5}">
                      <a16:colId xmlns:a16="http://schemas.microsoft.com/office/drawing/2014/main" val="1623752875"/>
                    </a:ext>
                  </a:extLst>
                </a:gridCol>
                <a:gridCol w="785682">
                  <a:extLst>
                    <a:ext uri="{9D8B030D-6E8A-4147-A177-3AD203B41FA5}">
                      <a16:colId xmlns:a16="http://schemas.microsoft.com/office/drawing/2014/main" val="2268699696"/>
                    </a:ext>
                  </a:extLst>
                </a:gridCol>
                <a:gridCol w="1209827">
                  <a:extLst>
                    <a:ext uri="{9D8B030D-6E8A-4147-A177-3AD203B41FA5}">
                      <a16:colId xmlns:a16="http://schemas.microsoft.com/office/drawing/2014/main" val="460174496"/>
                    </a:ext>
                  </a:extLst>
                </a:gridCol>
                <a:gridCol w="1209827">
                  <a:extLst>
                    <a:ext uri="{9D8B030D-6E8A-4147-A177-3AD203B41FA5}">
                      <a16:colId xmlns:a16="http://schemas.microsoft.com/office/drawing/2014/main" val="1725328555"/>
                    </a:ext>
                  </a:extLst>
                </a:gridCol>
              </a:tblGrid>
              <a:tr h="190500">
                <a:tc>
                  <a:txBody>
                    <a:bodyPr/>
                    <a:lstStyle/>
                    <a:p>
                      <a:pPr indent="71755" algn="ctr">
                        <a:lnSpc>
                          <a:spcPct val="150000"/>
                        </a:lnSpc>
                        <a:spcAft>
                          <a:spcPts val="400"/>
                        </a:spcAft>
                      </a:pPr>
                      <a:endParaRPr lang="fr-FR" sz="1400">
                        <a:effectLst/>
                        <a:latin typeface="Montserrat"/>
                        <a:ea typeface="Arial Narrow" panose="020B0606020202030204" pitchFamily="34" charset="0"/>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71755" algn="r">
                        <a:lnSpc>
                          <a:spcPct val="150000"/>
                        </a:lnSpc>
                        <a:spcAft>
                          <a:spcPts val="400"/>
                        </a:spcAft>
                      </a:pPr>
                      <a:endParaRPr lang="fr-FR" sz="1400">
                        <a:effectLst/>
                        <a:latin typeface="Montserrat"/>
                        <a:ea typeface="Arial Narrow" panose="020B0606020202030204" pitchFamily="34" charset="0"/>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indent="71755" algn="ctr">
                        <a:lnSpc>
                          <a:spcPct val="150000"/>
                        </a:lnSpc>
                        <a:spcAft>
                          <a:spcPts val="400"/>
                        </a:spcAft>
                      </a:pPr>
                      <a:r>
                        <a:rPr lang="fr-FR" sz="1400">
                          <a:solidFill>
                            <a:srgbClr val="000000"/>
                          </a:solidFill>
                          <a:effectLst/>
                          <a:latin typeface="Montserrat"/>
                          <a:ea typeface="Times New Roman" panose="02020603050405020304" pitchFamily="18" charset="0"/>
                          <a:cs typeface="Calibri"/>
                        </a:rPr>
                        <a:t>Sexe</a:t>
                      </a:r>
                      <a:endParaRPr lang="fr-FR" sz="1400">
                        <a:effectLst/>
                        <a:latin typeface="Montserrat"/>
                        <a:ea typeface="Arial Narrow" panose="020B0606020202030204" pitchFamily="34" charset="0"/>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4012811396"/>
                  </a:ext>
                </a:extLst>
              </a:tr>
              <a:tr h="190500">
                <a:tc>
                  <a:txBody>
                    <a:bodyPr/>
                    <a:lstStyle/>
                    <a:p>
                      <a:pPr indent="71755" algn="just">
                        <a:lnSpc>
                          <a:spcPct val="107000"/>
                        </a:lnSpc>
                      </a:pPr>
                      <a:endParaRPr lang="fr-FR" sz="1400">
                        <a:effectLst/>
                        <a:latin typeface="Montserrat" panose="020B0604020202020204"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71755" algn="r">
                        <a:lnSpc>
                          <a:spcPct val="150000"/>
                        </a:lnSpc>
                        <a:spcAft>
                          <a:spcPts val="400"/>
                        </a:spcAft>
                      </a:pPr>
                      <a:r>
                        <a:rPr lang="fr-FR" sz="1400">
                          <a:solidFill>
                            <a:srgbClr val="000000"/>
                          </a:solidFill>
                          <a:effectLst/>
                          <a:latin typeface="Montserrat"/>
                          <a:ea typeface="Times New Roman" panose="02020603050405020304" pitchFamily="18" charset="0"/>
                          <a:cs typeface="Calibri"/>
                        </a:rPr>
                        <a:t>Total</a:t>
                      </a:r>
                      <a:endParaRPr lang="fr-FR" sz="1400">
                        <a:effectLst/>
                        <a:latin typeface="Montserrat"/>
                        <a:ea typeface="Arial Narrow" panose="020B0606020202030204" pitchFamily="34" charset="0"/>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indent="71755" algn="r">
                        <a:lnSpc>
                          <a:spcPct val="150000"/>
                        </a:lnSpc>
                        <a:spcAft>
                          <a:spcPts val="400"/>
                        </a:spcAft>
                      </a:pPr>
                      <a:r>
                        <a:rPr lang="fr-FR" sz="1400">
                          <a:solidFill>
                            <a:srgbClr val="000000"/>
                          </a:solidFill>
                          <a:effectLst/>
                          <a:latin typeface="Montserrat"/>
                          <a:ea typeface="Times New Roman" panose="02020603050405020304" pitchFamily="18" charset="0"/>
                          <a:cs typeface="Calibri"/>
                        </a:rPr>
                        <a:t>Hommes</a:t>
                      </a:r>
                      <a:endParaRPr lang="fr-FR" sz="1400">
                        <a:effectLst/>
                        <a:latin typeface="Montserrat"/>
                        <a:ea typeface="Arial Narrow" panose="020B0606020202030204" pitchFamily="34" charset="0"/>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71755" algn="r">
                        <a:lnSpc>
                          <a:spcPct val="150000"/>
                        </a:lnSpc>
                        <a:spcAft>
                          <a:spcPts val="400"/>
                        </a:spcAft>
                      </a:pPr>
                      <a:r>
                        <a:rPr lang="fr-FR" sz="1400">
                          <a:solidFill>
                            <a:srgbClr val="000000"/>
                          </a:solidFill>
                          <a:effectLst/>
                          <a:latin typeface="Montserrat"/>
                          <a:ea typeface="Times New Roman" panose="02020603050405020304" pitchFamily="18" charset="0"/>
                          <a:cs typeface="Calibri"/>
                        </a:rPr>
                        <a:t>Femmes</a:t>
                      </a:r>
                      <a:endParaRPr lang="fr-FR" sz="1400">
                        <a:effectLst/>
                        <a:latin typeface="Montserrat"/>
                        <a:ea typeface="Arial Narrow" panose="020B0606020202030204" pitchFamily="34" charset="0"/>
                        <a:cs typeface="Calibri"/>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8964028"/>
                  </a:ext>
                </a:extLst>
              </a:tr>
              <a:tr h="190500">
                <a:tc>
                  <a:txBody>
                    <a:bodyPr/>
                    <a:lstStyle/>
                    <a:p>
                      <a:pPr indent="71755" algn="just">
                        <a:lnSpc>
                          <a:spcPct val="150000"/>
                        </a:lnSpc>
                        <a:spcAft>
                          <a:spcPts val="400"/>
                        </a:spcAft>
                      </a:pPr>
                      <a:r>
                        <a:rPr lang="fr-FR" sz="1400" dirty="0">
                          <a:solidFill>
                            <a:srgbClr val="000000"/>
                          </a:solidFill>
                          <a:effectLst/>
                          <a:latin typeface="Montserrat"/>
                          <a:ea typeface="Times New Roman" panose="02020603050405020304" pitchFamily="18" charset="0"/>
                          <a:cs typeface="Calibri"/>
                        </a:rPr>
                        <a:t>Nombre de job</a:t>
                      </a:r>
                      <a:endParaRPr lang="fr-FR" sz="1400" dirty="0">
                        <a:effectLst/>
                        <a:latin typeface="Montserrat"/>
                        <a:ea typeface="Arial Narrow" panose="020B0606020202030204" pitchFamily="34" charset="0"/>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71755" algn="r">
                        <a:lnSpc>
                          <a:spcPct val="150000"/>
                        </a:lnSpc>
                        <a:spcAft>
                          <a:spcPts val="400"/>
                        </a:spcAft>
                      </a:pPr>
                      <a:endParaRPr lang="fr-FR" sz="1400">
                        <a:effectLst/>
                        <a:latin typeface="Montserrat"/>
                        <a:ea typeface="Arial Narrow" panose="020B0606020202030204" pitchFamily="34" charset="0"/>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71755" algn="r">
                        <a:lnSpc>
                          <a:spcPct val="150000"/>
                        </a:lnSpc>
                        <a:spcAft>
                          <a:spcPts val="400"/>
                        </a:spcAft>
                      </a:pPr>
                      <a:endParaRPr lang="fr-FR" sz="1400">
                        <a:effectLst/>
                        <a:latin typeface="Montserrat"/>
                        <a:ea typeface="Arial Narrow" panose="020B0606020202030204" pitchFamily="34" charset="0"/>
                        <a:cs typeface="Calibri"/>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71755" algn="r">
                        <a:lnSpc>
                          <a:spcPct val="150000"/>
                        </a:lnSpc>
                        <a:spcAft>
                          <a:spcPts val="400"/>
                        </a:spcAft>
                      </a:pPr>
                      <a:endParaRPr lang="fr-FR" sz="1400">
                        <a:effectLst/>
                        <a:latin typeface="Montserrat"/>
                        <a:ea typeface="Arial Narrow" panose="020B0606020202030204" pitchFamily="34" charset="0"/>
                        <a:cs typeface="Calibri"/>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30194668"/>
                  </a:ext>
                </a:extLst>
              </a:tr>
              <a:tr h="190500">
                <a:tc>
                  <a:txBody>
                    <a:bodyPr/>
                    <a:lstStyle/>
                    <a:p>
                      <a:pPr indent="71755" algn="just">
                        <a:lnSpc>
                          <a:spcPct val="150000"/>
                        </a:lnSpc>
                        <a:spcAft>
                          <a:spcPts val="400"/>
                        </a:spcAft>
                      </a:pPr>
                      <a:r>
                        <a:rPr lang="fr-FR" sz="1400">
                          <a:solidFill>
                            <a:srgbClr val="000000"/>
                          </a:solidFill>
                          <a:effectLst/>
                          <a:latin typeface="Montserrat"/>
                          <a:ea typeface="Times New Roman" panose="02020603050405020304" pitchFamily="18" charset="0"/>
                          <a:cs typeface="Calibri"/>
                        </a:rPr>
                        <a:t>   Un job</a:t>
                      </a:r>
                      <a:endParaRPr lang="fr-FR" sz="1400">
                        <a:effectLst/>
                        <a:latin typeface="Montserrat"/>
                        <a:ea typeface="Arial Narrow" panose="020B0606020202030204" pitchFamily="34" charset="0"/>
                        <a:cs typeface="Calibri"/>
                      </a:endParaRPr>
                    </a:p>
                  </a:txBody>
                  <a:tcPr marL="44450" marR="44450" marT="0" marB="0" anchor="b">
                    <a:lnL>
                      <a:noFill/>
                    </a:lnL>
                    <a:lnR>
                      <a:noFill/>
                    </a:lnR>
                    <a:lnT>
                      <a:noFill/>
                    </a:lnT>
                    <a:lnB>
                      <a:noFill/>
                    </a:lnB>
                  </a:tcPr>
                </a:tc>
                <a:tc>
                  <a:txBody>
                    <a:bodyPr/>
                    <a:lstStyle/>
                    <a:p>
                      <a:pPr indent="71755" algn="r">
                        <a:lnSpc>
                          <a:spcPct val="150000"/>
                        </a:lnSpc>
                        <a:spcAft>
                          <a:spcPts val="400"/>
                        </a:spcAft>
                      </a:pPr>
                      <a:r>
                        <a:rPr lang="fr-FR" sz="1400">
                          <a:solidFill>
                            <a:srgbClr val="000000"/>
                          </a:solidFill>
                          <a:effectLst/>
                          <a:latin typeface="Montserrat"/>
                          <a:ea typeface="Times New Roman" panose="02020603050405020304" pitchFamily="18" charset="0"/>
                          <a:cs typeface="Calibri"/>
                        </a:rPr>
                        <a:t>85,9</a:t>
                      </a:r>
                      <a:endParaRPr lang="fr-FR" sz="1400">
                        <a:effectLst/>
                        <a:latin typeface="Montserrat"/>
                        <a:ea typeface="Arial Narrow" panose="020B0606020202030204" pitchFamily="34" charset="0"/>
                        <a:cs typeface="Calibri"/>
                      </a:endParaRPr>
                    </a:p>
                  </a:txBody>
                  <a:tcPr marL="44450" marR="44450" marT="0" marB="0" anchor="b">
                    <a:lnL>
                      <a:noFill/>
                    </a:lnL>
                    <a:lnR>
                      <a:noFill/>
                    </a:lnR>
                    <a:lnT>
                      <a:noFill/>
                    </a:lnT>
                    <a:lnB>
                      <a:noFill/>
                    </a:lnB>
                  </a:tcPr>
                </a:tc>
                <a:tc>
                  <a:txBody>
                    <a:bodyPr/>
                    <a:lstStyle/>
                    <a:p>
                      <a:pPr indent="71755" algn="r">
                        <a:lnSpc>
                          <a:spcPct val="150000"/>
                        </a:lnSpc>
                        <a:spcAft>
                          <a:spcPts val="400"/>
                        </a:spcAft>
                      </a:pPr>
                      <a:r>
                        <a:rPr lang="fr-FR" sz="1400">
                          <a:solidFill>
                            <a:srgbClr val="000000"/>
                          </a:solidFill>
                          <a:effectLst/>
                          <a:latin typeface="Montserrat"/>
                          <a:ea typeface="Times New Roman" panose="02020603050405020304" pitchFamily="18" charset="0"/>
                          <a:cs typeface="Calibri"/>
                        </a:rPr>
                        <a:t>94,0</a:t>
                      </a:r>
                      <a:endParaRPr lang="fr-FR" sz="1400">
                        <a:effectLst/>
                        <a:latin typeface="Montserrat"/>
                        <a:ea typeface="Arial Narrow" panose="020B0606020202030204" pitchFamily="34" charset="0"/>
                        <a:cs typeface="Calibri"/>
                      </a:endParaRPr>
                    </a:p>
                  </a:txBody>
                  <a:tcPr marL="44450" marR="44450" marT="0" marB="0" anchor="b">
                    <a:lnL>
                      <a:noFill/>
                    </a:lnL>
                    <a:lnR>
                      <a:noFill/>
                    </a:lnR>
                    <a:lnT>
                      <a:noFill/>
                    </a:lnT>
                    <a:lnB>
                      <a:noFill/>
                    </a:lnB>
                  </a:tcPr>
                </a:tc>
                <a:tc>
                  <a:txBody>
                    <a:bodyPr/>
                    <a:lstStyle/>
                    <a:p>
                      <a:pPr indent="71755" algn="r">
                        <a:lnSpc>
                          <a:spcPct val="150000"/>
                        </a:lnSpc>
                        <a:spcAft>
                          <a:spcPts val="400"/>
                        </a:spcAft>
                      </a:pPr>
                      <a:r>
                        <a:rPr lang="fr-FR" sz="1400">
                          <a:solidFill>
                            <a:srgbClr val="000000"/>
                          </a:solidFill>
                          <a:effectLst/>
                          <a:latin typeface="Montserrat"/>
                          <a:ea typeface="Times New Roman" panose="02020603050405020304" pitchFamily="18" charset="0"/>
                          <a:cs typeface="Calibri"/>
                        </a:rPr>
                        <a:t>82,5</a:t>
                      </a:r>
                      <a:endParaRPr lang="fr-FR" sz="1400">
                        <a:effectLst/>
                        <a:latin typeface="Montserrat"/>
                        <a:ea typeface="Arial Narrow" panose="020B0606020202030204" pitchFamily="34" charset="0"/>
                        <a:cs typeface="Calibri"/>
                      </a:endParaRPr>
                    </a:p>
                  </a:txBody>
                  <a:tcPr marL="44450" marR="44450" marT="0" marB="0">
                    <a:lnL>
                      <a:noFill/>
                    </a:lnL>
                    <a:lnR>
                      <a:noFill/>
                    </a:lnR>
                    <a:lnT>
                      <a:noFill/>
                    </a:lnT>
                    <a:lnB>
                      <a:noFill/>
                    </a:lnB>
                  </a:tcPr>
                </a:tc>
                <a:extLst>
                  <a:ext uri="{0D108BD9-81ED-4DB2-BD59-A6C34878D82A}">
                    <a16:rowId xmlns:a16="http://schemas.microsoft.com/office/drawing/2014/main" val="425833706"/>
                  </a:ext>
                </a:extLst>
              </a:tr>
              <a:tr h="190500">
                <a:tc>
                  <a:txBody>
                    <a:bodyPr/>
                    <a:lstStyle/>
                    <a:p>
                      <a:pPr indent="71755" algn="just">
                        <a:lnSpc>
                          <a:spcPct val="150000"/>
                        </a:lnSpc>
                        <a:spcAft>
                          <a:spcPts val="400"/>
                        </a:spcAft>
                      </a:pPr>
                      <a:r>
                        <a:rPr lang="fr-FR" sz="1400">
                          <a:solidFill>
                            <a:srgbClr val="000000"/>
                          </a:solidFill>
                          <a:effectLst/>
                          <a:latin typeface="Montserrat"/>
                          <a:ea typeface="Times New Roman" panose="02020603050405020304" pitchFamily="18" charset="0"/>
                          <a:cs typeface="Calibri"/>
                        </a:rPr>
                        <a:t>   Plusieurs jobs</a:t>
                      </a:r>
                      <a:endParaRPr lang="fr-FR" sz="1400">
                        <a:effectLst/>
                        <a:latin typeface="Montserrat"/>
                        <a:ea typeface="Arial Narrow" panose="020B0606020202030204" pitchFamily="34" charset="0"/>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71755" algn="r">
                        <a:lnSpc>
                          <a:spcPct val="150000"/>
                        </a:lnSpc>
                        <a:spcAft>
                          <a:spcPts val="400"/>
                        </a:spcAft>
                      </a:pPr>
                      <a:r>
                        <a:rPr lang="fr-FR" sz="1400">
                          <a:solidFill>
                            <a:srgbClr val="000000"/>
                          </a:solidFill>
                          <a:effectLst/>
                          <a:latin typeface="Montserrat"/>
                          <a:ea typeface="Times New Roman" panose="02020603050405020304" pitchFamily="18" charset="0"/>
                          <a:cs typeface="Calibri"/>
                        </a:rPr>
                        <a:t>14,1</a:t>
                      </a:r>
                      <a:endParaRPr lang="fr-FR" sz="1400">
                        <a:effectLst/>
                        <a:latin typeface="Montserrat"/>
                        <a:ea typeface="Arial Narrow" panose="020B0606020202030204" pitchFamily="34" charset="0"/>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71755" algn="r">
                        <a:lnSpc>
                          <a:spcPct val="150000"/>
                        </a:lnSpc>
                        <a:spcAft>
                          <a:spcPts val="400"/>
                        </a:spcAft>
                      </a:pPr>
                      <a:r>
                        <a:rPr lang="fr-FR" sz="1400">
                          <a:solidFill>
                            <a:srgbClr val="000000"/>
                          </a:solidFill>
                          <a:effectLst/>
                          <a:latin typeface="Montserrat"/>
                          <a:ea typeface="Times New Roman" panose="02020603050405020304" pitchFamily="18" charset="0"/>
                          <a:cs typeface="Calibri"/>
                        </a:rPr>
                        <a:t>6,0</a:t>
                      </a:r>
                      <a:endParaRPr lang="fr-FR" sz="1400">
                        <a:effectLst/>
                        <a:latin typeface="Montserrat"/>
                        <a:ea typeface="Arial Narrow" panose="020B0606020202030204" pitchFamily="34" charset="0"/>
                        <a:cs typeface="Calibri"/>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71755" algn="r">
                        <a:lnSpc>
                          <a:spcPct val="150000"/>
                        </a:lnSpc>
                        <a:spcAft>
                          <a:spcPts val="400"/>
                        </a:spcAft>
                      </a:pPr>
                      <a:r>
                        <a:rPr lang="fr-FR" sz="1400" dirty="0">
                          <a:solidFill>
                            <a:srgbClr val="000000"/>
                          </a:solidFill>
                          <a:effectLst/>
                          <a:latin typeface="Montserrat"/>
                          <a:ea typeface="Times New Roman" panose="02020603050405020304" pitchFamily="18" charset="0"/>
                          <a:cs typeface="Calibri"/>
                        </a:rPr>
                        <a:t>17,5</a:t>
                      </a:r>
                      <a:endParaRPr lang="fr-FR" sz="1400" dirty="0">
                        <a:effectLst/>
                        <a:latin typeface="Montserrat"/>
                        <a:ea typeface="Arial Narrow" panose="020B0606020202030204" pitchFamily="34" charset="0"/>
                        <a:cs typeface="Calibri"/>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37363256"/>
                  </a:ext>
                </a:extLst>
              </a:tr>
            </a:tbl>
          </a:graphicData>
        </a:graphic>
      </p:graphicFrame>
      <p:sp>
        <p:nvSpPr>
          <p:cNvPr id="7" name="ZoneTexte 6">
            <a:extLst>
              <a:ext uri="{FF2B5EF4-FFF2-40B4-BE49-F238E27FC236}">
                <a16:creationId xmlns:a16="http://schemas.microsoft.com/office/drawing/2014/main" id="{5CF8BDEE-85B7-3ED3-F074-F31374CCE7A0}"/>
              </a:ext>
            </a:extLst>
          </p:cNvPr>
          <p:cNvSpPr txBox="1"/>
          <p:nvPr/>
        </p:nvSpPr>
        <p:spPr>
          <a:xfrm>
            <a:off x="1928116" y="3067527"/>
            <a:ext cx="4344587" cy="297133"/>
          </a:xfrm>
          <a:prstGeom prst="rect">
            <a:avLst/>
          </a:prstGeom>
          <a:noFill/>
        </p:spPr>
        <p:txBody>
          <a:bodyPr wrap="square">
            <a:spAutoFit/>
          </a:bodyPr>
          <a:lstStyle/>
          <a:p>
            <a:pPr algn="just">
              <a:lnSpc>
                <a:spcPct val="150000"/>
              </a:lnSpc>
            </a:pPr>
            <a:r>
              <a:rPr lang="fr-FR" sz="1000" dirty="0">
                <a:effectLst/>
                <a:latin typeface="Montserrat" panose="020B0604020202020204" charset="0"/>
                <a:ea typeface="Calibri" panose="020F0502020204030204" pitchFamily="34" charset="0"/>
                <a:cs typeface="Times New Roman" panose="02020603050405020304" pitchFamily="18" charset="0"/>
              </a:rPr>
              <a:t>Champ : étudiant.e.s </a:t>
            </a:r>
            <a:r>
              <a:rPr lang="fr-FR" sz="1000" dirty="0" err="1">
                <a:effectLst/>
                <a:latin typeface="Montserrat" panose="020B0604020202020204" charset="0"/>
                <a:ea typeface="Calibri" panose="020F0502020204030204" pitchFamily="34" charset="0"/>
                <a:cs typeface="Times New Roman" panose="02020603050405020304" pitchFamily="18" charset="0"/>
              </a:rPr>
              <a:t>interrogé.e.s</a:t>
            </a:r>
            <a:r>
              <a:rPr lang="fr-FR" sz="1000" dirty="0">
                <a:effectLst/>
                <a:latin typeface="Montserrat" panose="020B0604020202020204" charset="0"/>
                <a:ea typeface="Calibri" panose="020F0502020204030204" pitchFamily="34" charset="0"/>
                <a:cs typeface="Times New Roman" panose="02020603050405020304" pitchFamily="18" charset="0"/>
              </a:rPr>
              <a:t> ayant un emploi N=170</a:t>
            </a:r>
          </a:p>
        </p:txBody>
      </p:sp>
      <p:sp>
        <p:nvSpPr>
          <p:cNvPr id="9" name="Rectangle 8">
            <a:extLst>
              <a:ext uri="{FF2B5EF4-FFF2-40B4-BE49-F238E27FC236}">
                <a16:creationId xmlns:a16="http://schemas.microsoft.com/office/drawing/2014/main" id="{9EBD576C-2327-4ED5-900F-7163E5BD2B16}"/>
              </a:ext>
            </a:extLst>
          </p:cNvPr>
          <p:cNvSpPr/>
          <p:nvPr/>
        </p:nvSpPr>
        <p:spPr>
          <a:xfrm>
            <a:off x="692297" y="3553368"/>
            <a:ext cx="8573532" cy="1292662"/>
          </a:xfrm>
          <a:prstGeom prst="rect">
            <a:avLst/>
          </a:prstGeom>
        </p:spPr>
        <p:txBody>
          <a:bodyPr wrap="square" lIns="91440" tIns="45720" rIns="91440" bIns="45720" anchor="t">
            <a:spAutoFit/>
          </a:bodyPr>
          <a:lstStyle/>
          <a:p>
            <a:pPr indent="29845">
              <a:buNone/>
            </a:pPr>
            <a:r>
              <a:rPr lang="fr-FR" sz="1200" dirty="0">
                <a:latin typeface="Montserrat"/>
              </a:rPr>
              <a:t>Job alimentaire, n = 109</a:t>
            </a:r>
          </a:p>
          <a:p>
            <a:r>
              <a:rPr lang="fr-FR" sz="1200" dirty="0">
                <a:latin typeface="Montserrat"/>
              </a:rPr>
              <a:t>Un contrat de travail protecteur, 63 % des personnes</a:t>
            </a:r>
          </a:p>
          <a:p>
            <a:r>
              <a:rPr lang="fr-FR" sz="1200" dirty="0">
                <a:latin typeface="Montserrat"/>
              </a:rPr>
              <a:t>Médiane : 23 ans</a:t>
            </a:r>
          </a:p>
          <a:p>
            <a:r>
              <a:rPr lang="fr-FR" sz="1200" dirty="0">
                <a:latin typeface="Montserrat"/>
              </a:rPr>
              <a:t>Avant tout des personnes étrangères arrivées avant la rentrée 2021-2022</a:t>
            </a:r>
          </a:p>
          <a:p>
            <a:r>
              <a:rPr lang="fr-FR" sz="1200" dirty="0">
                <a:latin typeface="Montserrat"/>
              </a:rPr>
              <a:t>Plus de 14h par semaine en moyenne le mois précédent l’enquête</a:t>
            </a:r>
          </a:p>
          <a:p>
            <a:endParaRPr lang="fr-FR" sz="1800" dirty="0">
              <a:latin typeface="Montserrat" panose="020B0604020202020204" charset="0"/>
            </a:endParaRPr>
          </a:p>
        </p:txBody>
      </p:sp>
    </p:spTree>
    <p:extLst>
      <p:ext uri="{BB962C8B-B14F-4D97-AF65-F5344CB8AC3E}">
        <p14:creationId xmlns:p14="http://schemas.microsoft.com/office/powerpoint/2010/main" val="335025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FFE5C-48B7-947A-380C-F185DDBE4068}"/>
              </a:ext>
            </a:extLst>
          </p:cNvPr>
          <p:cNvSpPr>
            <a:spLocks noGrp="1"/>
          </p:cNvSpPr>
          <p:nvPr>
            <p:ph type="title"/>
          </p:nvPr>
        </p:nvSpPr>
        <p:spPr>
          <a:xfrm>
            <a:off x="5641633" y="943260"/>
            <a:ext cx="1710322" cy="797406"/>
          </a:xfrm>
        </p:spPr>
        <p:txBody>
          <a:bodyPr/>
          <a:lstStyle/>
          <a:p>
            <a:r>
              <a:rPr lang="fr-FR" sz="1600" dirty="0"/>
              <a:t>3 profils contrastés</a:t>
            </a:r>
          </a:p>
        </p:txBody>
      </p:sp>
      <p:sp>
        <p:nvSpPr>
          <p:cNvPr id="3" name="Espace réservé du numéro de diapositive 2">
            <a:extLst>
              <a:ext uri="{FF2B5EF4-FFF2-40B4-BE49-F238E27FC236}">
                <a16:creationId xmlns:a16="http://schemas.microsoft.com/office/drawing/2014/main" id="{F50E40CD-D257-8333-1717-D118AD0E91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23</a:t>
            </a:fld>
            <a:endParaRPr lang="fr-FR" dirty="0"/>
          </a:p>
        </p:txBody>
      </p:sp>
      <p:pic>
        <p:nvPicPr>
          <p:cNvPr id="6" name="Image 5">
            <a:extLst>
              <a:ext uri="{FF2B5EF4-FFF2-40B4-BE49-F238E27FC236}">
                <a16:creationId xmlns:a16="http://schemas.microsoft.com/office/drawing/2014/main" id="{F4FB4E04-B6A6-FDF6-56D5-2693C56A7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309" y="133208"/>
            <a:ext cx="4305300" cy="4572000"/>
          </a:xfrm>
          <a:prstGeom prst="rect">
            <a:avLst/>
          </a:prstGeom>
        </p:spPr>
      </p:pic>
      <p:sp>
        <p:nvSpPr>
          <p:cNvPr id="8" name="ZoneTexte 7">
            <a:extLst>
              <a:ext uri="{FF2B5EF4-FFF2-40B4-BE49-F238E27FC236}">
                <a16:creationId xmlns:a16="http://schemas.microsoft.com/office/drawing/2014/main" id="{4490FDB1-B1AB-7B75-6586-7CC4EDAD77D3}"/>
              </a:ext>
            </a:extLst>
          </p:cNvPr>
          <p:cNvSpPr txBox="1"/>
          <p:nvPr/>
        </p:nvSpPr>
        <p:spPr>
          <a:xfrm>
            <a:off x="7780052" y="538881"/>
            <a:ext cx="1630496" cy="2031325"/>
          </a:xfrm>
          <a:prstGeom prst="rect">
            <a:avLst/>
          </a:prstGeom>
          <a:noFill/>
        </p:spPr>
        <p:txBody>
          <a:bodyPr wrap="square">
            <a:spAutoFit/>
          </a:bodyPr>
          <a:lstStyle/>
          <a:p>
            <a:r>
              <a:rPr lang="fr-FR" sz="1400" dirty="0">
                <a:effectLst/>
                <a:latin typeface="Arial Narrow" panose="020B0606020202030204" pitchFamily="34" charset="0"/>
                <a:ea typeface="Arial Narrow" panose="020B0606020202030204" pitchFamily="34" charset="0"/>
                <a:cs typeface="Times New Roman" panose="02020603050405020304" pitchFamily="18" charset="0"/>
              </a:rPr>
              <a:t>Analyse des correspondances multiples </a:t>
            </a:r>
          </a:p>
          <a:p>
            <a:r>
              <a:rPr lang="fr-FR" sz="1400" dirty="0">
                <a:effectLst/>
                <a:latin typeface="Arial Narrow" panose="020B0606020202030204" pitchFamily="34" charset="0"/>
                <a:ea typeface="Arial Narrow" panose="020B0606020202030204" pitchFamily="34" charset="0"/>
                <a:cs typeface="Times New Roman" panose="02020603050405020304" pitchFamily="18" charset="0"/>
              </a:rPr>
              <a:t>Modalités des variables actives et illustratives caractérisant les étudiantes et étudiants</a:t>
            </a:r>
            <a:endParaRPr lang="fr-FR" dirty="0"/>
          </a:p>
        </p:txBody>
      </p:sp>
    </p:spTree>
    <p:extLst>
      <p:ext uri="{BB962C8B-B14F-4D97-AF65-F5344CB8AC3E}">
        <p14:creationId xmlns:p14="http://schemas.microsoft.com/office/powerpoint/2010/main" val="92801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5DD2B69-54B5-4634-B344-C0ED8A36863F}"/>
              </a:ext>
            </a:extLst>
          </p:cNvPr>
          <p:cNvSpPr>
            <a:spLocks noGrp="1"/>
          </p:cNvSpPr>
          <p:nvPr>
            <p:ph type="title"/>
          </p:nvPr>
        </p:nvSpPr>
        <p:spPr>
          <a:xfrm>
            <a:off x="1552472" y="823933"/>
            <a:ext cx="7185294" cy="2160609"/>
          </a:xfrm>
        </p:spPr>
        <p:txBody>
          <a:bodyPr/>
          <a:lstStyle/>
          <a:p>
            <a:r>
              <a:rPr lang="fr-FR" sz="6600" dirty="0"/>
              <a:t>Recours à l’aide alimentaire</a:t>
            </a:r>
          </a:p>
        </p:txBody>
      </p:sp>
      <p:sp>
        <p:nvSpPr>
          <p:cNvPr id="3" name="Espace réservé du numéro de diapositive 2">
            <a:extLst>
              <a:ext uri="{FF2B5EF4-FFF2-40B4-BE49-F238E27FC236}">
                <a16:creationId xmlns:a16="http://schemas.microsoft.com/office/drawing/2014/main" id="{F34EEA59-6D66-441B-877A-FF686FD9ED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24</a:t>
            </a:fld>
            <a:endParaRPr lang="fr-FR" dirty="0"/>
          </a:p>
        </p:txBody>
      </p:sp>
    </p:spTree>
    <p:extLst>
      <p:ext uri="{BB962C8B-B14F-4D97-AF65-F5344CB8AC3E}">
        <p14:creationId xmlns:p14="http://schemas.microsoft.com/office/powerpoint/2010/main" val="344085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779E5D3-DF7B-4EB0-ACF6-A3E7C965E94D}"/>
              </a:ext>
            </a:extLst>
          </p:cNvPr>
          <p:cNvSpPr>
            <a:spLocks noGrp="1"/>
          </p:cNvSpPr>
          <p:nvPr>
            <p:ph type="body" idx="1"/>
          </p:nvPr>
        </p:nvSpPr>
        <p:spPr>
          <a:xfrm>
            <a:off x="152748" y="1148138"/>
            <a:ext cx="3399744" cy="2168240"/>
          </a:xfrm>
        </p:spPr>
        <p:txBody>
          <a:bodyPr/>
          <a:lstStyle/>
          <a:p>
            <a:pPr>
              <a:lnSpc>
                <a:spcPct val="150000"/>
              </a:lnSpc>
            </a:pPr>
            <a:r>
              <a:rPr lang="fr-FR" dirty="0"/>
              <a:t>67 % en distribution depuis moins de 6 mois</a:t>
            </a:r>
          </a:p>
          <a:p>
            <a:pPr>
              <a:lnSpc>
                <a:spcPct val="150000"/>
              </a:lnSpc>
            </a:pPr>
            <a:r>
              <a:rPr lang="fr-FR" dirty="0"/>
              <a:t>22 % présents depuis plus d’un an</a:t>
            </a:r>
          </a:p>
          <a:p>
            <a:pPr marL="152400" indent="0">
              <a:lnSpc>
                <a:spcPct val="150000"/>
              </a:lnSpc>
              <a:buNone/>
            </a:pPr>
            <a:endParaRPr lang="fr-FR" dirty="0"/>
          </a:p>
          <a:p>
            <a:pPr marL="152400" indent="0">
              <a:lnSpc>
                <a:spcPct val="150000"/>
              </a:lnSpc>
              <a:buNone/>
            </a:pPr>
            <a:r>
              <a:rPr lang="fr-FR" dirty="0"/>
              <a:t>Connaissance du lieu : </a:t>
            </a:r>
          </a:p>
          <a:p>
            <a:pPr>
              <a:lnSpc>
                <a:spcPct val="150000"/>
              </a:lnSpc>
            </a:pPr>
            <a:r>
              <a:rPr lang="fr-FR" dirty="0"/>
              <a:t>57  % bouche à oreille</a:t>
            </a:r>
          </a:p>
          <a:p>
            <a:pPr>
              <a:lnSpc>
                <a:spcPct val="150000"/>
              </a:lnSpc>
            </a:pPr>
            <a:r>
              <a:rPr lang="fr-FR" dirty="0"/>
              <a:t>29 % par les médias et réseaux sociaux</a:t>
            </a:r>
          </a:p>
          <a:p>
            <a:pPr>
              <a:lnSpc>
                <a:spcPct val="150000"/>
              </a:lnSpc>
            </a:pPr>
            <a:r>
              <a:rPr lang="fr-FR" dirty="0"/>
              <a:t>14 % par l’établissement ou le Crous</a:t>
            </a:r>
          </a:p>
          <a:p>
            <a:pPr marL="152400" indent="0">
              <a:lnSpc>
                <a:spcPct val="150000"/>
              </a:lnSpc>
              <a:buNone/>
            </a:pPr>
            <a:endParaRPr lang="fr-FR" sz="1600" dirty="0"/>
          </a:p>
        </p:txBody>
      </p:sp>
      <p:sp>
        <p:nvSpPr>
          <p:cNvPr id="4" name="Titre 3">
            <a:extLst>
              <a:ext uri="{FF2B5EF4-FFF2-40B4-BE49-F238E27FC236}">
                <a16:creationId xmlns:a16="http://schemas.microsoft.com/office/drawing/2014/main" id="{D9A9A337-DCBE-451A-837D-31A159B04A50}"/>
              </a:ext>
            </a:extLst>
          </p:cNvPr>
          <p:cNvSpPr>
            <a:spLocks noGrp="1"/>
          </p:cNvSpPr>
          <p:nvPr>
            <p:ph type="title"/>
          </p:nvPr>
        </p:nvSpPr>
        <p:spPr>
          <a:xfrm>
            <a:off x="516450" y="281619"/>
            <a:ext cx="8111100" cy="572700"/>
          </a:xfrm>
        </p:spPr>
        <p:txBody>
          <a:bodyPr/>
          <a:lstStyle/>
          <a:p>
            <a:r>
              <a:rPr lang="fr-FR" dirty="0"/>
              <a:t>Une arrivée récente en distribution alimentaire</a:t>
            </a:r>
          </a:p>
        </p:txBody>
      </p:sp>
      <p:sp>
        <p:nvSpPr>
          <p:cNvPr id="3" name="Espace réservé du numéro de diapositive 2">
            <a:extLst>
              <a:ext uri="{FF2B5EF4-FFF2-40B4-BE49-F238E27FC236}">
                <a16:creationId xmlns:a16="http://schemas.microsoft.com/office/drawing/2014/main" id="{3BA35DAC-C2A4-49FC-82FC-87DDB56018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25</a:t>
            </a:fld>
            <a:endParaRPr lang="fr-FR" dirty="0"/>
          </a:p>
        </p:txBody>
      </p:sp>
      <p:pic>
        <p:nvPicPr>
          <p:cNvPr id="8" name="Image 7">
            <a:extLst>
              <a:ext uri="{FF2B5EF4-FFF2-40B4-BE49-F238E27FC236}">
                <a16:creationId xmlns:a16="http://schemas.microsoft.com/office/drawing/2014/main" id="{2C614DF6-8F37-4ADA-8B58-B75F5D531FF7}"/>
              </a:ext>
            </a:extLst>
          </p:cNvPr>
          <p:cNvPicPr>
            <a:picLocks noChangeAspect="1"/>
          </p:cNvPicPr>
          <p:nvPr/>
        </p:nvPicPr>
        <p:blipFill>
          <a:blip r:embed="rId2"/>
          <a:stretch>
            <a:fillRect/>
          </a:stretch>
        </p:blipFill>
        <p:spPr>
          <a:xfrm>
            <a:off x="3673504" y="854319"/>
            <a:ext cx="5317748" cy="4136026"/>
          </a:xfrm>
          <a:prstGeom prst="rect">
            <a:avLst/>
          </a:prstGeom>
        </p:spPr>
      </p:pic>
    </p:spTree>
    <p:extLst>
      <p:ext uri="{BB962C8B-B14F-4D97-AF65-F5344CB8AC3E}">
        <p14:creationId xmlns:p14="http://schemas.microsoft.com/office/powerpoint/2010/main" val="233411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44B486-821F-4B1F-B290-76BD74A51594}"/>
              </a:ext>
            </a:extLst>
          </p:cNvPr>
          <p:cNvSpPr>
            <a:spLocks noGrp="1"/>
          </p:cNvSpPr>
          <p:nvPr>
            <p:ph type="body" idx="1"/>
          </p:nvPr>
        </p:nvSpPr>
        <p:spPr>
          <a:xfrm>
            <a:off x="28859" y="735848"/>
            <a:ext cx="9211377" cy="1693717"/>
          </a:xfrm>
        </p:spPr>
        <p:txBody>
          <a:bodyPr/>
          <a:lstStyle/>
          <a:p>
            <a:pPr>
              <a:lnSpc>
                <a:spcPct val="150000"/>
              </a:lnSpc>
            </a:pPr>
            <a:r>
              <a:rPr lang="fr-FR" sz="1600" dirty="0"/>
              <a:t>48 % des étudiantes et étudiants se rendent sur un seul site de distribution alimentaire</a:t>
            </a:r>
          </a:p>
          <a:p>
            <a:pPr>
              <a:lnSpc>
                <a:spcPct val="150000"/>
              </a:lnSpc>
            </a:pPr>
            <a:r>
              <a:rPr lang="fr-FR" sz="1600" dirty="0"/>
              <a:t>56 % fréquentent une seule association </a:t>
            </a:r>
          </a:p>
          <a:p>
            <a:pPr>
              <a:lnSpc>
                <a:spcPct val="150000"/>
              </a:lnSpc>
            </a:pPr>
            <a:r>
              <a:rPr lang="fr-FR" sz="1600" dirty="0"/>
              <a:t>14 % fréquentent </a:t>
            </a:r>
            <a:r>
              <a:rPr lang="fr-FR" sz="1600" dirty="0" err="1"/>
              <a:t>Linkee</a:t>
            </a:r>
            <a:r>
              <a:rPr lang="fr-FR" sz="1600" dirty="0"/>
              <a:t> et Les Restos du Cœur, 14 % fréquentent </a:t>
            </a:r>
            <a:r>
              <a:rPr lang="fr-FR" sz="1600" dirty="0" err="1"/>
              <a:t>Linkee</a:t>
            </a:r>
            <a:r>
              <a:rPr lang="fr-FR" sz="1600" dirty="0"/>
              <a:t> et Cop’1</a:t>
            </a:r>
          </a:p>
        </p:txBody>
      </p:sp>
      <p:sp>
        <p:nvSpPr>
          <p:cNvPr id="3" name="Titre 2">
            <a:extLst>
              <a:ext uri="{FF2B5EF4-FFF2-40B4-BE49-F238E27FC236}">
                <a16:creationId xmlns:a16="http://schemas.microsoft.com/office/drawing/2014/main" id="{2746F908-D45B-4CE1-97F6-49A51F41E7A6}"/>
              </a:ext>
            </a:extLst>
          </p:cNvPr>
          <p:cNvSpPr>
            <a:spLocks noGrp="1"/>
          </p:cNvSpPr>
          <p:nvPr>
            <p:ph type="title"/>
          </p:nvPr>
        </p:nvSpPr>
        <p:spPr>
          <a:xfrm>
            <a:off x="578997" y="281302"/>
            <a:ext cx="8111100" cy="572700"/>
          </a:xfrm>
        </p:spPr>
        <p:txBody>
          <a:bodyPr/>
          <a:lstStyle/>
          <a:p>
            <a:r>
              <a:rPr lang="fr-FR" dirty="0"/>
              <a:t>Habitudes de fréquentation</a:t>
            </a:r>
          </a:p>
        </p:txBody>
      </p:sp>
      <p:sp>
        <p:nvSpPr>
          <p:cNvPr id="4" name="Espace réservé du numéro de diapositive 3">
            <a:extLst>
              <a:ext uri="{FF2B5EF4-FFF2-40B4-BE49-F238E27FC236}">
                <a16:creationId xmlns:a16="http://schemas.microsoft.com/office/drawing/2014/main" id="{CAA8D8B0-7990-4CCC-AB10-AA96962793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26</a:t>
            </a:fld>
            <a:endParaRPr lang="fr-FR" dirty="0"/>
          </a:p>
        </p:txBody>
      </p:sp>
      <p:grpSp>
        <p:nvGrpSpPr>
          <p:cNvPr id="12" name="Groupe 11">
            <a:extLst>
              <a:ext uri="{FF2B5EF4-FFF2-40B4-BE49-F238E27FC236}">
                <a16:creationId xmlns:a16="http://schemas.microsoft.com/office/drawing/2014/main" id="{069F8987-6D53-4DAB-867A-2C5533423FBD}"/>
              </a:ext>
            </a:extLst>
          </p:cNvPr>
          <p:cNvGrpSpPr/>
          <p:nvPr/>
        </p:nvGrpSpPr>
        <p:grpSpPr>
          <a:xfrm>
            <a:off x="486997" y="2457282"/>
            <a:ext cx="8295100" cy="2477830"/>
            <a:chOff x="520806" y="2245745"/>
            <a:chExt cx="8295100" cy="2477830"/>
          </a:xfrm>
        </p:grpSpPr>
        <p:pic>
          <p:nvPicPr>
            <p:cNvPr id="6" name="Image 5">
              <a:extLst>
                <a:ext uri="{FF2B5EF4-FFF2-40B4-BE49-F238E27FC236}">
                  <a16:creationId xmlns:a16="http://schemas.microsoft.com/office/drawing/2014/main" id="{E3047879-0838-4C99-8F53-E85B626EDA73}"/>
                </a:ext>
              </a:extLst>
            </p:cNvPr>
            <p:cNvPicPr>
              <a:picLocks noChangeAspect="1"/>
            </p:cNvPicPr>
            <p:nvPr/>
          </p:nvPicPr>
          <p:blipFill rotWithShape="1">
            <a:blip r:embed="rId2"/>
            <a:srcRect b="13082"/>
            <a:stretch/>
          </p:blipFill>
          <p:spPr>
            <a:xfrm>
              <a:off x="520806" y="2245745"/>
              <a:ext cx="2731278" cy="2373963"/>
            </a:xfrm>
            <a:prstGeom prst="rect">
              <a:avLst/>
            </a:prstGeom>
          </p:spPr>
        </p:pic>
        <p:pic>
          <p:nvPicPr>
            <p:cNvPr id="8" name="Image 7">
              <a:extLst>
                <a:ext uri="{FF2B5EF4-FFF2-40B4-BE49-F238E27FC236}">
                  <a16:creationId xmlns:a16="http://schemas.microsoft.com/office/drawing/2014/main" id="{6AD00F17-E63E-43D5-9941-44BA816EB328}"/>
                </a:ext>
              </a:extLst>
            </p:cNvPr>
            <p:cNvPicPr>
              <a:picLocks noChangeAspect="1"/>
            </p:cNvPicPr>
            <p:nvPr/>
          </p:nvPicPr>
          <p:blipFill rotWithShape="1">
            <a:blip r:embed="rId3"/>
            <a:srcRect b="15995"/>
            <a:stretch/>
          </p:blipFill>
          <p:spPr>
            <a:xfrm>
              <a:off x="3958807" y="2245745"/>
              <a:ext cx="1702523" cy="1430212"/>
            </a:xfrm>
            <a:prstGeom prst="rect">
              <a:avLst/>
            </a:prstGeom>
          </p:spPr>
        </p:pic>
        <p:pic>
          <p:nvPicPr>
            <p:cNvPr id="10" name="Image 9">
              <a:extLst>
                <a:ext uri="{FF2B5EF4-FFF2-40B4-BE49-F238E27FC236}">
                  <a16:creationId xmlns:a16="http://schemas.microsoft.com/office/drawing/2014/main" id="{431D87A4-325F-41EF-B9AA-D5585E0DCFB7}"/>
                </a:ext>
              </a:extLst>
            </p:cNvPr>
            <p:cNvPicPr>
              <a:picLocks noChangeAspect="1"/>
            </p:cNvPicPr>
            <p:nvPr/>
          </p:nvPicPr>
          <p:blipFill rotWithShape="1">
            <a:blip r:embed="rId4"/>
            <a:srcRect b="9279"/>
            <a:stretch/>
          </p:blipFill>
          <p:spPr>
            <a:xfrm>
              <a:off x="6084628" y="2245745"/>
              <a:ext cx="2731278" cy="2477830"/>
            </a:xfrm>
            <a:prstGeom prst="rect">
              <a:avLst/>
            </a:prstGeom>
          </p:spPr>
        </p:pic>
        <p:pic>
          <p:nvPicPr>
            <p:cNvPr id="11" name="Image 10">
              <a:extLst>
                <a:ext uri="{FF2B5EF4-FFF2-40B4-BE49-F238E27FC236}">
                  <a16:creationId xmlns:a16="http://schemas.microsoft.com/office/drawing/2014/main" id="{9FEC1779-0801-4FB4-BF52-C8BDAB78B763}"/>
                </a:ext>
              </a:extLst>
            </p:cNvPr>
            <p:cNvPicPr>
              <a:picLocks noChangeAspect="1"/>
            </p:cNvPicPr>
            <p:nvPr/>
          </p:nvPicPr>
          <p:blipFill rotWithShape="1">
            <a:blip r:embed="rId3"/>
            <a:srcRect t="81713" r="7652" b="-3959"/>
            <a:stretch/>
          </p:blipFill>
          <p:spPr>
            <a:xfrm>
              <a:off x="2601085" y="3810414"/>
              <a:ext cx="3608885" cy="869122"/>
            </a:xfrm>
            <a:prstGeom prst="rect">
              <a:avLst/>
            </a:prstGeom>
          </p:spPr>
        </p:pic>
      </p:grpSp>
    </p:spTree>
    <p:extLst>
      <p:ext uri="{BB962C8B-B14F-4D97-AF65-F5344CB8AC3E}">
        <p14:creationId xmlns:p14="http://schemas.microsoft.com/office/powerpoint/2010/main" val="234212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5DD2B69-54B5-4634-B344-C0ED8A36863F}"/>
              </a:ext>
            </a:extLst>
          </p:cNvPr>
          <p:cNvSpPr>
            <a:spLocks noGrp="1"/>
          </p:cNvSpPr>
          <p:nvPr>
            <p:ph type="title"/>
          </p:nvPr>
        </p:nvSpPr>
        <p:spPr>
          <a:xfrm>
            <a:off x="1275645" y="1383142"/>
            <a:ext cx="7458518" cy="2377215"/>
          </a:xfrm>
        </p:spPr>
        <p:txBody>
          <a:bodyPr/>
          <a:lstStyle/>
          <a:p>
            <a:r>
              <a:rPr lang="fr-FR" sz="6600" dirty="0"/>
              <a:t>Santé et </a:t>
            </a:r>
            <a:r>
              <a:rPr lang="fr-FR" sz="6600"/>
              <a:t>état de faim</a:t>
            </a:r>
            <a:endParaRPr lang="fr-FR" sz="6600" dirty="0"/>
          </a:p>
        </p:txBody>
      </p:sp>
      <p:sp>
        <p:nvSpPr>
          <p:cNvPr id="3" name="Espace réservé du numéro de diapositive 2">
            <a:extLst>
              <a:ext uri="{FF2B5EF4-FFF2-40B4-BE49-F238E27FC236}">
                <a16:creationId xmlns:a16="http://schemas.microsoft.com/office/drawing/2014/main" id="{F34EEA59-6D66-441B-877A-FF686FD9ED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27</a:t>
            </a:fld>
            <a:endParaRPr lang="fr-FR" dirty="0"/>
          </a:p>
        </p:txBody>
      </p:sp>
    </p:spTree>
    <p:extLst>
      <p:ext uri="{BB962C8B-B14F-4D97-AF65-F5344CB8AC3E}">
        <p14:creationId xmlns:p14="http://schemas.microsoft.com/office/powerpoint/2010/main" val="72092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A9A337-DCBE-451A-837D-31A159B04A50}"/>
              </a:ext>
            </a:extLst>
          </p:cNvPr>
          <p:cNvSpPr>
            <a:spLocks noGrp="1"/>
          </p:cNvSpPr>
          <p:nvPr>
            <p:ph type="title"/>
          </p:nvPr>
        </p:nvSpPr>
        <p:spPr/>
        <p:txBody>
          <a:bodyPr/>
          <a:lstStyle/>
          <a:p>
            <a:r>
              <a:rPr lang="fr-FR" dirty="0"/>
              <a:t>Perception de la santé: un bon état de santé physique, un état de santé mentale plus mitigé</a:t>
            </a:r>
          </a:p>
        </p:txBody>
      </p:sp>
      <p:sp>
        <p:nvSpPr>
          <p:cNvPr id="3" name="Espace réservé du numéro de diapositive 2">
            <a:extLst>
              <a:ext uri="{FF2B5EF4-FFF2-40B4-BE49-F238E27FC236}">
                <a16:creationId xmlns:a16="http://schemas.microsoft.com/office/drawing/2014/main" id="{3BA35DAC-C2A4-49FC-82FC-87DDB56018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28</a:t>
            </a:fld>
            <a:endParaRPr lang="fr-FR" dirty="0"/>
          </a:p>
        </p:txBody>
      </p:sp>
      <p:sp>
        <p:nvSpPr>
          <p:cNvPr id="6" name="Rectangle 1">
            <a:extLst>
              <a:ext uri="{FF2B5EF4-FFF2-40B4-BE49-F238E27FC236}">
                <a16:creationId xmlns:a16="http://schemas.microsoft.com/office/drawing/2014/main" id="{BAE3B39C-C11B-46CA-B0B0-1FC18BC7FF73}"/>
              </a:ext>
            </a:extLst>
          </p:cNvPr>
          <p:cNvSpPr>
            <a:spLocks noChangeArrowheads="1"/>
          </p:cNvSpPr>
          <p:nvPr/>
        </p:nvSpPr>
        <p:spPr bwMode="auto">
          <a:xfrm>
            <a:off x="2832100" y="136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
            </a: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8" name="Espace réservé du texte 7">
            <a:extLst>
              <a:ext uri="{FF2B5EF4-FFF2-40B4-BE49-F238E27FC236}">
                <a16:creationId xmlns:a16="http://schemas.microsoft.com/office/drawing/2014/main" id="{A8886DE7-0D39-4C0B-91E4-BD0FDDEAA695}"/>
              </a:ext>
            </a:extLst>
          </p:cNvPr>
          <p:cNvSpPr txBox="1">
            <a:spLocks/>
          </p:cNvSpPr>
          <p:nvPr/>
        </p:nvSpPr>
        <p:spPr>
          <a:xfrm>
            <a:off x="705221" y="1443212"/>
            <a:ext cx="8000971" cy="20992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1pPr>
            <a:lvl2pPr marL="914400" marR="0" lvl="1"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100000"/>
              </a:lnSpc>
              <a:spcBef>
                <a:spcPts val="1600"/>
              </a:spcBef>
              <a:spcAft>
                <a:spcPts val="160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9pPr>
          </a:lstStyle>
          <a:p>
            <a:pPr>
              <a:lnSpc>
                <a:spcPct val="200000"/>
              </a:lnSpc>
            </a:pPr>
            <a:r>
              <a:rPr lang="fr-FR" sz="1600" dirty="0"/>
              <a:t>Les ¾ estiment avoir un état de santé physique bon à très bon</a:t>
            </a:r>
          </a:p>
          <a:p>
            <a:pPr>
              <a:lnSpc>
                <a:spcPct val="200000"/>
              </a:lnSpc>
            </a:pPr>
            <a:r>
              <a:rPr lang="fr-FR" sz="1600" dirty="0"/>
              <a:t>1/6</a:t>
            </a:r>
            <a:r>
              <a:rPr lang="fr-FR" sz="1600" baseline="30000" dirty="0"/>
              <a:t>ème</a:t>
            </a:r>
            <a:r>
              <a:rPr lang="fr-FR" sz="1600" dirty="0"/>
              <a:t> estiment avoir un état de santé mentale mauvais à très mauvais, particulièrement élevé chez les femmes (22 %) et les personnes françaises (22 %)</a:t>
            </a:r>
          </a:p>
        </p:txBody>
      </p:sp>
      <p:sp>
        <p:nvSpPr>
          <p:cNvPr id="11" name="Espace réservé du texte 10">
            <a:extLst>
              <a:ext uri="{FF2B5EF4-FFF2-40B4-BE49-F238E27FC236}">
                <a16:creationId xmlns:a16="http://schemas.microsoft.com/office/drawing/2014/main" id="{92C1FA29-D117-44DB-A893-51CFD217DABA}"/>
              </a:ext>
            </a:extLst>
          </p:cNvPr>
          <p:cNvSpPr>
            <a:spLocks noGrp="1"/>
          </p:cNvSpPr>
          <p:nvPr>
            <p:ph type="body" idx="1"/>
          </p:nvPr>
        </p:nvSpPr>
        <p:spPr>
          <a:xfrm>
            <a:off x="-465535" y="-98793"/>
            <a:ext cx="931070" cy="197585"/>
          </a:xfrm>
        </p:spPr>
        <p:txBody>
          <a:bodyPr/>
          <a:lstStyle/>
          <a:p>
            <a:pPr marL="152400" indent="0">
              <a:buNone/>
            </a:pPr>
            <a:r>
              <a:rPr lang="fr-FR"/>
              <a:t> </a:t>
            </a:r>
          </a:p>
        </p:txBody>
      </p:sp>
    </p:spTree>
    <p:extLst>
      <p:ext uri="{BB962C8B-B14F-4D97-AF65-F5344CB8AC3E}">
        <p14:creationId xmlns:p14="http://schemas.microsoft.com/office/powerpoint/2010/main" val="184879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D90C59-A9E7-4A35-8106-D23DB9F35339}"/>
              </a:ext>
            </a:extLst>
          </p:cNvPr>
          <p:cNvSpPr>
            <a:spLocks noGrp="1"/>
          </p:cNvSpPr>
          <p:nvPr>
            <p:ph type="body" idx="1"/>
          </p:nvPr>
        </p:nvSpPr>
        <p:spPr>
          <a:xfrm>
            <a:off x="314882" y="3623969"/>
            <a:ext cx="8657098" cy="1072046"/>
          </a:xfrm>
        </p:spPr>
        <p:txBody>
          <a:bodyPr/>
          <a:lstStyle/>
          <a:p>
            <a:pPr marL="152400" indent="0">
              <a:lnSpc>
                <a:spcPct val="150000"/>
              </a:lnSpc>
              <a:spcAft>
                <a:spcPts val="1200"/>
              </a:spcAft>
              <a:buNone/>
            </a:pPr>
            <a:r>
              <a:rPr lang="fr-FR" sz="1400" dirty="0"/>
              <a:t>Ce pourcentage ne varie pas statistiquement selon le sexe ou la nationalité</a:t>
            </a:r>
          </a:p>
          <a:p>
            <a:pPr>
              <a:lnSpc>
                <a:spcPct val="150000"/>
              </a:lnSpc>
              <a:buFont typeface="Wingdings" panose="05000000000000000000" pitchFamily="2" charset="2"/>
              <a:buChar char="Ø"/>
            </a:pPr>
            <a:r>
              <a:rPr lang="fr-FR" sz="1400" b="1" dirty="0"/>
              <a:t>Fort impact de la crise sanitaire sur l’état de santé mentale de tous les étudiant.e.s</a:t>
            </a:r>
          </a:p>
        </p:txBody>
      </p:sp>
      <p:sp>
        <p:nvSpPr>
          <p:cNvPr id="3" name="Titre 2">
            <a:extLst>
              <a:ext uri="{FF2B5EF4-FFF2-40B4-BE49-F238E27FC236}">
                <a16:creationId xmlns:a16="http://schemas.microsoft.com/office/drawing/2014/main" id="{EFED4D2C-756E-425D-B5C8-3AE78E5581C2}"/>
              </a:ext>
            </a:extLst>
          </p:cNvPr>
          <p:cNvSpPr>
            <a:spLocks noGrp="1"/>
          </p:cNvSpPr>
          <p:nvPr>
            <p:ph type="title"/>
          </p:nvPr>
        </p:nvSpPr>
        <p:spPr/>
        <p:txBody>
          <a:bodyPr/>
          <a:lstStyle/>
          <a:p>
            <a:r>
              <a:rPr lang="fr-FR" dirty="0"/>
              <a:t>Une situation aggravée par la crise sanitaire</a:t>
            </a:r>
          </a:p>
        </p:txBody>
      </p:sp>
      <p:sp>
        <p:nvSpPr>
          <p:cNvPr id="4" name="Espace réservé du numéro de diapositive 3">
            <a:extLst>
              <a:ext uri="{FF2B5EF4-FFF2-40B4-BE49-F238E27FC236}">
                <a16:creationId xmlns:a16="http://schemas.microsoft.com/office/drawing/2014/main" id="{EB4516EE-BA94-4B01-B543-73DE49BE16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29</a:t>
            </a:fld>
            <a:endParaRPr lang="fr-FR" dirty="0"/>
          </a:p>
        </p:txBody>
      </p:sp>
      <p:graphicFrame>
        <p:nvGraphicFramePr>
          <p:cNvPr id="8" name="Tableau 7">
            <a:extLst>
              <a:ext uri="{FF2B5EF4-FFF2-40B4-BE49-F238E27FC236}">
                <a16:creationId xmlns:a16="http://schemas.microsoft.com/office/drawing/2014/main" id="{A87E666F-63DB-4D3A-AA62-A26AD162EA01}"/>
              </a:ext>
            </a:extLst>
          </p:cNvPr>
          <p:cNvGraphicFramePr>
            <a:graphicFrameLocks noGrp="1"/>
          </p:cNvGraphicFramePr>
          <p:nvPr>
            <p:extLst>
              <p:ext uri="{D42A27DB-BD31-4B8C-83A1-F6EECF244321}">
                <p14:modId xmlns:p14="http://schemas.microsoft.com/office/powerpoint/2010/main" val="1263695560"/>
              </p:ext>
            </p:extLst>
          </p:nvPr>
        </p:nvGraphicFramePr>
        <p:xfrm>
          <a:off x="1317867" y="1634680"/>
          <a:ext cx="5800431" cy="1463802"/>
        </p:xfrm>
        <a:graphic>
          <a:graphicData uri="http://schemas.openxmlformats.org/drawingml/2006/table">
            <a:tbl>
              <a:tblPr bandRow="1">
                <a:tableStyleId>{B6349398-1440-46C9-AF49-5F3B5A7558E7}</a:tableStyleId>
              </a:tblPr>
              <a:tblGrid>
                <a:gridCol w="4349406">
                  <a:extLst>
                    <a:ext uri="{9D8B030D-6E8A-4147-A177-3AD203B41FA5}">
                      <a16:colId xmlns:a16="http://schemas.microsoft.com/office/drawing/2014/main" val="1890161142"/>
                    </a:ext>
                  </a:extLst>
                </a:gridCol>
                <a:gridCol w="1451025">
                  <a:extLst>
                    <a:ext uri="{9D8B030D-6E8A-4147-A177-3AD203B41FA5}">
                      <a16:colId xmlns:a16="http://schemas.microsoft.com/office/drawing/2014/main" val="1799012525"/>
                    </a:ext>
                  </a:extLst>
                </a:gridCol>
              </a:tblGrid>
              <a:tr h="0">
                <a:tc>
                  <a:txBody>
                    <a:bodyPr/>
                    <a:lstStyle/>
                    <a:p>
                      <a:pPr indent="71755" algn="just">
                        <a:lnSpc>
                          <a:spcPct val="125000"/>
                        </a:lnSpc>
                        <a:spcAft>
                          <a:spcPts val="0"/>
                        </a:spcAft>
                      </a:pPr>
                      <a:r>
                        <a:rPr lang="fr-FR" sz="1400">
                          <a:effectLst/>
                          <a:latin typeface="Montserrat" panose="020B0604020202020204" charset="0"/>
                        </a:rPr>
                        <a:t>Variable</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indent="71755" algn="r">
                        <a:lnSpc>
                          <a:spcPct val="125000"/>
                        </a:lnSpc>
                        <a:spcAft>
                          <a:spcPts val="0"/>
                        </a:spcAft>
                      </a:pPr>
                      <a:r>
                        <a:rPr lang="fr-FR" sz="1400">
                          <a:effectLst/>
                          <a:latin typeface="Montserrat" panose="020B0604020202020204" charset="0"/>
                        </a:rPr>
                        <a:t>Pourcentage</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73025" marR="73025"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09903"/>
                  </a:ext>
                </a:extLst>
              </a:tr>
              <a:tr h="71755">
                <a:tc>
                  <a:txBody>
                    <a:bodyPr/>
                    <a:lstStyle/>
                    <a:p>
                      <a:pPr indent="71755" algn="just">
                        <a:lnSpc>
                          <a:spcPct val="125000"/>
                        </a:lnSpc>
                        <a:spcAft>
                          <a:spcPts val="0"/>
                        </a:spcAft>
                      </a:pPr>
                      <a:r>
                        <a:rPr lang="fr-FR" sz="1400">
                          <a:effectLst/>
                          <a:latin typeface="Montserrat" panose="020B0604020202020204" charset="0"/>
                        </a:rPr>
                        <a:t>Détérioration de l’état de santé (oui)</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20000"/>
                        <a:lumOff val="80000"/>
                      </a:schemeClr>
                    </a:solidFill>
                  </a:tcPr>
                </a:tc>
                <a:tc>
                  <a:txBody>
                    <a:bodyPr/>
                    <a:lstStyle/>
                    <a:p>
                      <a:pPr indent="71755" algn="r">
                        <a:lnSpc>
                          <a:spcPct val="125000"/>
                        </a:lnSpc>
                        <a:spcAft>
                          <a:spcPts val="0"/>
                        </a:spcAft>
                      </a:pPr>
                      <a:r>
                        <a:rPr lang="fr-FR" sz="1400">
                          <a:effectLst/>
                          <a:latin typeface="Montserrat" panose="020B0604020202020204" charset="0"/>
                        </a:rPr>
                        <a:t>65,4</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73025" marR="73025" marT="0" marB="0"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5649290"/>
                  </a:ext>
                </a:extLst>
              </a:tr>
              <a:tr h="71755">
                <a:tc>
                  <a:txBody>
                    <a:bodyPr/>
                    <a:lstStyle/>
                    <a:p>
                      <a:pPr indent="71755" algn="just">
                        <a:lnSpc>
                          <a:spcPct val="125000"/>
                        </a:lnSpc>
                        <a:spcAft>
                          <a:spcPts val="0"/>
                        </a:spcAft>
                      </a:pPr>
                      <a:r>
                        <a:rPr lang="fr-FR" sz="1400">
                          <a:effectLst/>
                          <a:latin typeface="Montserrat" panose="020B0604020202020204" charset="0"/>
                        </a:rPr>
                        <a:t>       Type de détérioration (n=170)</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indent="71755" algn="r">
                        <a:lnSpc>
                          <a:spcPct val="125000"/>
                        </a:lnSpc>
                        <a:spcAft>
                          <a:spcPts val="0"/>
                        </a:spcAft>
                      </a:pPr>
                      <a:r>
                        <a:rPr lang="fr-FR" sz="1400">
                          <a:effectLst/>
                          <a:latin typeface="Montserrat" panose="020B0604020202020204" charset="0"/>
                        </a:rPr>
                        <a:t> </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73025" marR="73025"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481006847"/>
                  </a:ext>
                </a:extLst>
              </a:tr>
              <a:tr h="71755">
                <a:tc>
                  <a:txBody>
                    <a:bodyPr/>
                    <a:lstStyle/>
                    <a:p>
                      <a:pPr indent="71755" algn="just">
                        <a:lnSpc>
                          <a:spcPct val="125000"/>
                        </a:lnSpc>
                        <a:spcAft>
                          <a:spcPts val="0"/>
                        </a:spcAft>
                      </a:pPr>
                      <a:r>
                        <a:rPr lang="fr-FR" sz="1400">
                          <a:effectLst/>
                          <a:latin typeface="Montserrat" panose="020B0604020202020204" charset="0"/>
                        </a:rPr>
                        <a:t>            Santé mentale uniquement</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indent="71755" algn="r">
                        <a:lnSpc>
                          <a:spcPct val="125000"/>
                        </a:lnSpc>
                        <a:spcAft>
                          <a:spcPts val="0"/>
                        </a:spcAft>
                      </a:pPr>
                      <a:r>
                        <a:rPr lang="fr-FR" sz="1400">
                          <a:effectLst/>
                          <a:latin typeface="Montserrat" panose="020B0604020202020204" charset="0"/>
                        </a:rPr>
                        <a:t>55,3</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73025" marR="73025"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220566907"/>
                  </a:ext>
                </a:extLst>
              </a:tr>
              <a:tr h="71755">
                <a:tc>
                  <a:txBody>
                    <a:bodyPr/>
                    <a:lstStyle/>
                    <a:p>
                      <a:pPr indent="71755" algn="just">
                        <a:lnSpc>
                          <a:spcPct val="125000"/>
                        </a:lnSpc>
                        <a:spcAft>
                          <a:spcPts val="0"/>
                        </a:spcAft>
                      </a:pPr>
                      <a:r>
                        <a:rPr lang="fr-FR" sz="1400">
                          <a:effectLst/>
                          <a:latin typeface="Montserrat" panose="020B0604020202020204" charset="0"/>
                        </a:rPr>
                        <a:t>            Santé physique uniquement</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indent="71755" algn="r">
                        <a:lnSpc>
                          <a:spcPct val="125000"/>
                        </a:lnSpc>
                        <a:spcAft>
                          <a:spcPts val="0"/>
                        </a:spcAft>
                      </a:pPr>
                      <a:r>
                        <a:rPr lang="fr-FR" sz="1400">
                          <a:effectLst/>
                          <a:latin typeface="Montserrat" panose="020B0604020202020204" charset="0"/>
                        </a:rPr>
                        <a:t>7,1</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73025" marR="73025"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231022502"/>
                  </a:ext>
                </a:extLst>
              </a:tr>
              <a:tr h="71755">
                <a:tc>
                  <a:txBody>
                    <a:bodyPr/>
                    <a:lstStyle/>
                    <a:p>
                      <a:pPr indent="71755" algn="just">
                        <a:lnSpc>
                          <a:spcPct val="125000"/>
                        </a:lnSpc>
                        <a:spcAft>
                          <a:spcPts val="0"/>
                        </a:spcAft>
                      </a:pPr>
                      <a:r>
                        <a:rPr lang="fr-FR" sz="1400">
                          <a:effectLst/>
                          <a:latin typeface="Montserrat" panose="020B0604020202020204" charset="0"/>
                        </a:rPr>
                        <a:t>            Santé mentale et santé physique</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0" marR="0" marT="0" marB="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71755" algn="r">
                        <a:lnSpc>
                          <a:spcPct val="125000"/>
                        </a:lnSpc>
                        <a:spcAft>
                          <a:spcPts val="0"/>
                        </a:spcAft>
                      </a:pPr>
                      <a:r>
                        <a:rPr lang="fr-FR" sz="1400">
                          <a:effectLst/>
                          <a:latin typeface="Montserrat" panose="020B0604020202020204" charset="0"/>
                        </a:rPr>
                        <a:t>37,6</a:t>
                      </a:r>
                      <a:endParaRPr lang="fr-FR" sz="1400">
                        <a:effectLst/>
                        <a:latin typeface="Montserrat" panose="020B0604020202020204" charset="0"/>
                        <a:ea typeface="Arial Narrow" panose="020B0606020202030204" pitchFamily="34" charset="0"/>
                        <a:cs typeface="Times New Roman" panose="02020603050405020304" pitchFamily="18" charset="0"/>
                      </a:endParaRPr>
                    </a:p>
                  </a:txBody>
                  <a:tcPr marL="73025" marR="73025"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7857705"/>
                  </a:ext>
                </a:extLst>
              </a:tr>
            </a:tbl>
          </a:graphicData>
        </a:graphic>
      </p:graphicFrame>
      <p:sp>
        <p:nvSpPr>
          <p:cNvPr id="5" name="Rectangle 4">
            <a:extLst>
              <a:ext uri="{FF2B5EF4-FFF2-40B4-BE49-F238E27FC236}">
                <a16:creationId xmlns:a16="http://schemas.microsoft.com/office/drawing/2014/main" id="{F00EBA7D-DB2C-4A67-92CF-3E7F58CABA19}"/>
              </a:ext>
            </a:extLst>
          </p:cNvPr>
          <p:cNvSpPr/>
          <p:nvPr/>
        </p:nvSpPr>
        <p:spPr>
          <a:xfrm>
            <a:off x="587881" y="983508"/>
            <a:ext cx="8111100" cy="379078"/>
          </a:xfrm>
          <a:prstGeom prst="rect">
            <a:avLst/>
          </a:prstGeom>
        </p:spPr>
        <p:txBody>
          <a:bodyPr wrap="square">
            <a:spAutoFit/>
          </a:bodyPr>
          <a:lstStyle/>
          <a:p>
            <a:pPr>
              <a:lnSpc>
                <a:spcPct val="150000"/>
              </a:lnSpc>
            </a:pPr>
            <a:r>
              <a:rPr lang="fr-FR" dirty="0">
                <a:latin typeface="Montserrat" panose="020B0604020202020204" charset="0"/>
              </a:rPr>
              <a:t>2/3 -&gt; détérioration de leur état de santé due à la crise sanitaire </a:t>
            </a:r>
          </a:p>
        </p:txBody>
      </p:sp>
      <p:sp>
        <p:nvSpPr>
          <p:cNvPr id="7" name="Rectangle 6">
            <a:extLst>
              <a:ext uri="{FF2B5EF4-FFF2-40B4-BE49-F238E27FC236}">
                <a16:creationId xmlns:a16="http://schemas.microsoft.com/office/drawing/2014/main" id="{866AA623-267E-4C7C-ADCC-2DD000D863E4}"/>
              </a:ext>
            </a:extLst>
          </p:cNvPr>
          <p:cNvSpPr/>
          <p:nvPr/>
        </p:nvSpPr>
        <p:spPr>
          <a:xfrm>
            <a:off x="1169010" y="3256988"/>
            <a:ext cx="6400799" cy="338106"/>
          </a:xfrm>
          <a:prstGeom prst="rect">
            <a:avLst/>
          </a:prstGeom>
        </p:spPr>
        <p:txBody>
          <a:bodyPr wrap="square">
            <a:spAutoFit/>
          </a:bodyPr>
          <a:lstStyle/>
          <a:p>
            <a:pPr>
              <a:lnSpc>
                <a:spcPct val="150000"/>
              </a:lnSpc>
              <a:buNone/>
            </a:pPr>
            <a:r>
              <a:rPr lang="fr-FR" sz="1200">
                <a:latin typeface="Montserrat" panose="020B0604020202020204" charset="0"/>
              </a:rPr>
              <a:t>Parmi celles et ceux présents en France depuis au moins une année (n= 260) </a:t>
            </a:r>
          </a:p>
        </p:txBody>
      </p:sp>
    </p:spTree>
    <p:extLst>
      <p:ext uri="{BB962C8B-B14F-4D97-AF65-F5344CB8AC3E}">
        <p14:creationId xmlns:p14="http://schemas.microsoft.com/office/powerpoint/2010/main" val="230368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1"/>
          <p:cNvSpPr txBox="1">
            <a:spLocks noGrp="1"/>
          </p:cNvSpPr>
          <p:nvPr>
            <p:ph type="title"/>
          </p:nvPr>
        </p:nvSpPr>
        <p:spPr>
          <a:xfrm>
            <a:off x="640080" y="323105"/>
            <a:ext cx="8111100" cy="572700"/>
          </a:xfrm>
          <a:prstGeom prst="rect">
            <a:avLst/>
          </a:prstGeom>
        </p:spPr>
        <p:txBody>
          <a:bodyPr spcFirstLastPara="1" wrap="square" lIns="91425" tIns="91425" rIns="91425" bIns="91425" anchor="t" anchorCtr="0">
            <a:noAutofit/>
          </a:bodyPr>
          <a:lstStyle/>
          <a:p>
            <a:r>
              <a:rPr lang="fr-FR" dirty="0"/>
              <a:t>Objectifs de l’enquête</a:t>
            </a:r>
            <a:r>
              <a:rPr lang="fr-FR" b="1" dirty="0"/>
              <a:t/>
            </a:r>
            <a:br>
              <a:rPr lang="fr-FR" b="1" dirty="0"/>
            </a:br>
            <a:endParaRPr dirty="0"/>
          </a:p>
        </p:txBody>
      </p:sp>
      <p:sp>
        <p:nvSpPr>
          <p:cNvPr id="2" name="Espace réservé du numéro de diapositive 1">
            <a:extLst>
              <a:ext uri="{FF2B5EF4-FFF2-40B4-BE49-F238E27FC236}">
                <a16:creationId xmlns:a16="http://schemas.microsoft.com/office/drawing/2014/main" id="{2D698204-1E37-410E-A02E-C3D8842E6F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a:t>
            </a:fld>
            <a:endParaRPr lang="fr-FR" dirty="0"/>
          </a:p>
        </p:txBody>
      </p:sp>
      <p:sp>
        <p:nvSpPr>
          <p:cNvPr id="5" name="Google Shape;230;p31">
            <a:extLst>
              <a:ext uri="{FF2B5EF4-FFF2-40B4-BE49-F238E27FC236}">
                <a16:creationId xmlns:a16="http://schemas.microsoft.com/office/drawing/2014/main" id="{A7FA4055-BAB1-406C-B53B-2481D714407E}"/>
              </a:ext>
            </a:extLst>
          </p:cNvPr>
          <p:cNvSpPr txBox="1">
            <a:spLocks/>
          </p:cNvSpPr>
          <p:nvPr/>
        </p:nvSpPr>
        <p:spPr>
          <a:xfrm>
            <a:off x="392820" y="904990"/>
            <a:ext cx="8751180" cy="39154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285750" indent="-285750">
              <a:lnSpc>
                <a:spcPct val="150000"/>
              </a:lnSpc>
              <a:spcAft>
                <a:spcPts val="1200"/>
              </a:spcAft>
              <a:buSzPts val="1100"/>
            </a:pPr>
            <a:r>
              <a:rPr lang="fr-FR" sz="1400" dirty="0"/>
              <a:t>Connaître les caractéristiques de la population étudiante fréquentant les distributions alimentaires</a:t>
            </a:r>
          </a:p>
          <a:p>
            <a:pPr marL="285750" indent="-285750">
              <a:lnSpc>
                <a:spcPct val="150000"/>
              </a:lnSpc>
              <a:spcAft>
                <a:spcPts val="1200"/>
              </a:spcAft>
              <a:buSzPts val="1100"/>
            </a:pPr>
            <a:r>
              <a:rPr lang="fr-FR" sz="1400" dirty="0"/>
              <a:t>Définir les éléments déclencheurs de la venue en distribution alimentaire, les modalités du recours et les appréciations des services et aides</a:t>
            </a:r>
          </a:p>
          <a:p>
            <a:pPr marL="285750" indent="-285750">
              <a:lnSpc>
                <a:spcPct val="150000"/>
              </a:lnSpc>
              <a:spcAft>
                <a:spcPts val="1200"/>
              </a:spcAft>
              <a:buSzPts val="1100"/>
            </a:pPr>
            <a:r>
              <a:rPr lang="fr-FR" sz="1400" dirty="0"/>
              <a:t>Quantifier et qualifier les problématiques (économiques, résidentielles, administratives, relationnelles, de santé, d’accès à l’emploi) rencontrées</a:t>
            </a:r>
          </a:p>
          <a:p>
            <a:pPr marL="285750" indent="-285750">
              <a:lnSpc>
                <a:spcPct val="150000"/>
              </a:lnSpc>
              <a:spcAft>
                <a:spcPts val="1200"/>
              </a:spcAft>
              <a:buSzPts val="1100"/>
            </a:pPr>
            <a:r>
              <a:rPr lang="fr-FR" sz="1400" dirty="0"/>
              <a:t>Analyser les contraintes budgétaires sur les conditions et modes de vie d’</a:t>
            </a:r>
            <a:r>
              <a:rPr lang="fr-FR" sz="1400" dirty="0" err="1"/>
              <a:t>étudiant.e.s</a:t>
            </a:r>
            <a:r>
              <a:rPr lang="fr-FR" sz="1400" dirty="0"/>
              <a:t> cherchant à dépenser moins pour se nourrir</a:t>
            </a:r>
          </a:p>
          <a:p>
            <a:pPr marL="285750" indent="-285750">
              <a:lnSpc>
                <a:spcPct val="150000"/>
              </a:lnSpc>
              <a:spcAft>
                <a:spcPts val="1200"/>
              </a:spcAft>
              <a:buSzPts val="1100"/>
            </a:pPr>
            <a:endParaRPr lang="fr-FR" sz="1600" dirty="0">
              <a:solidFill>
                <a:srgbClr val="000000"/>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379072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A9A337-DCBE-451A-837D-31A159B04A50}"/>
              </a:ext>
            </a:extLst>
          </p:cNvPr>
          <p:cNvSpPr>
            <a:spLocks noGrp="1"/>
          </p:cNvSpPr>
          <p:nvPr>
            <p:ph type="title"/>
          </p:nvPr>
        </p:nvSpPr>
        <p:spPr/>
        <p:txBody>
          <a:bodyPr/>
          <a:lstStyle/>
          <a:p>
            <a:r>
              <a:rPr lang="fr-FR"/>
              <a:t>Etat dépressif majeur</a:t>
            </a:r>
          </a:p>
        </p:txBody>
      </p:sp>
      <p:sp>
        <p:nvSpPr>
          <p:cNvPr id="3" name="Espace réservé du numéro de diapositive 2">
            <a:extLst>
              <a:ext uri="{FF2B5EF4-FFF2-40B4-BE49-F238E27FC236}">
                <a16:creationId xmlns:a16="http://schemas.microsoft.com/office/drawing/2014/main" id="{3BA35DAC-C2A4-49FC-82FC-87DDB56018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30</a:t>
            </a:fld>
            <a:endParaRPr lang="fr-FR"/>
          </a:p>
        </p:txBody>
      </p:sp>
      <p:sp>
        <p:nvSpPr>
          <p:cNvPr id="6" name="Rectangle 1">
            <a:extLst>
              <a:ext uri="{FF2B5EF4-FFF2-40B4-BE49-F238E27FC236}">
                <a16:creationId xmlns:a16="http://schemas.microsoft.com/office/drawing/2014/main" id="{BAE3B39C-C11B-46CA-B0B0-1FC18BC7FF73}"/>
              </a:ext>
            </a:extLst>
          </p:cNvPr>
          <p:cNvSpPr>
            <a:spLocks noChangeArrowheads="1"/>
          </p:cNvSpPr>
          <p:nvPr/>
        </p:nvSpPr>
        <p:spPr bwMode="auto">
          <a:xfrm>
            <a:off x="2832100" y="136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
            </a: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 name="Espace réservé du texte 7">
            <a:extLst>
              <a:ext uri="{FF2B5EF4-FFF2-40B4-BE49-F238E27FC236}">
                <a16:creationId xmlns:a16="http://schemas.microsoft.com/office/drawing/2014/main" id="{DE1B524A-F3D9-4A94-B21F-BE27980D9D9A}"/>
              </a:ext>
            </a:extLst>
          </p:cNvPr>
          <p:cNvSpPr txBox="1">
            <a:spLocks/>
          </p:cNvSpPr>
          <p:nvPr/>
        </p:nvSpPr>
        <p:spPr>
          <a:xfrm>
            <a:off x="272834" y="849577"/>
            <a:ext cx="5004246" cy="36122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1pPr>
            <a:lvl2pPr marL="914400" marR="0" lvl="1"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2pPr>
            <a:lvl3pPr marL="1371600" marR="0" lvl="2"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3pPr>
            <a:lvl4pPr marL="1828800" marR="0" lvl="3"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4pPr>
            <a:lvl5pPr marL="2286000" marR="0" lvl="4"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5pPr>
            <a:lvl6pPr marL="2743200" marR="0" lvl="5"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6pPr>
            <a:lvl7pPr marL="3200400" marR="0" lvl="6"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7pPr>
            <a:lvl8pPr marL="3657600" marR="0" lvl="7" indent="-304800" algn="l" rtl="0">
              <a:lnSpc>
                <a:spcPct val="100000"/>
              </a:lnSpc>
              <a:spcBef>
                <a:spcPts val="1600"/>
              </a:spcBef>
              <a:spcAft>
                <a:spcPts val="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8pPr>
            <a:lvl9pPr marL="4114800" marR="0" lvl="8" indent="-304800" algn="l" rtl="0">
              <a:lnSpc>
                <a:spcPct val="100000"/>
              </a:lnSpc>
              <a:spcBef>
                <a:spcPts val="1600"/>
              </a:spcBef>
              <a:spcAft>
                <a:spcPts val="1600"/>
              </a:spcAft>
              <a:buClr>
                <a:schemeClr val="dk1"/>
              </a:buClr>
              <a:buSzPts val="1200"/>
              <a:buFont typeface="Montserrat"/>
              <a:buChar char="■"/>
              <a:defRPr sz="1200" b="0" i="0" u="none" strike="noStrike" cap="none">
                <a:solidFill>
                  <a:schemeClr val="dk1"/>
                </a:solidFill>
                <a:latin typeface="Montserrat"/>
                <a:ea typeface="Montserrat"/>
                <a:cs typeface="Montserrat"/>
                <a:sym typeface="Montserrat"/>
              </a:defRPr>
            </a:lvl9pPr>
          </a:lstStyle>
          <a:p>
            <a:pPr>
              <a:lnSpc>
                <a:spcPct val="200000"/>
              </a:lnSpc>
              <a:buFont typeface="Wingdings" panose="05000000000000000000" pitchFamily="2" charset="2"/>
              <a:buChar char="Ø"/>
            </a:pPr>
            <a:r>
              <a:rPr lang="fr-FR" sz="1400" b="1" dirty="0"/>
              <a:t>Plus d’1/3 sont en état dépressif majeur, 42% des femmes, 27% des hommes</a:t>
            </a:r>
          </a:p>
          <a:p>
            <a:pPr>
              <a:lnSpc>
                <a:spcPct val="200000"/>
              </a:lnSpc>
              <a:buFont typeface="Wingdings" panose="05000000000000000000" pitchFamily="2" charset="2"/>
              <a:buChar char="Ø"/>
            </a:pPr>
            <a:r>
              <a:rPr lang="fr-FR" sz="1400" dirty="0"/>
              <a:t>Facteurs de risque:</a:t>
            </a:r>
          </a:p>
          <a:p>
            <a:pPr>
              <a:lnSpc>
                <a:spcPct val="200000"/>
              </a:lnSpc>
            </a:pPr>
            <a:r>
              <a:rPr lang="fr-FR" sz="1400" dirty="0"/>
              <a:t>Être </a:t>
            </a:r>
            <a:r>
              <a:rPr lang="fr-FR" sz="1400" b="1" dirty="0"/>
              <a:t>hébergé chez des tiers </a:t>
            </a:r>
          </a:p>
          <a:p>
            <a:pPr>
              <a:lnSpc>
                <a:spcPct val="200000"/>
              </a:lnSpc>
            </a:pPr>
            <a:r>
              <a:rPr lang="fr-FR" sz="1400" dirty="0"/>
              <a:t>Être sans soutien social</a:t>
            </a:r>
          </a:p>
          <a:p>
            <a:pPr>
              <a:lnSpc>
                <a:spcPct val="200000"/>
              </a:lnSpc>
            </a:pPr>
            <a:r>
              <a:rPr lang="fr-FR" sz="1400" dirty="0"/>
              <a:t>Être en </a:t>
            </a:r>
            <a:r>
              <a:rPr lang="fr-FR" sz="1400" b="1" dirty="0"/>
              <a:t>état de faim modérée à sévère : 2 x plus à risque </a:t>
            </a:r>
          </a:p>
          <a:p>
            <a:pPr>
              <a:lnSpc>
                <a:spcPct val="200000"/>
              </a:lnSpc>
            </a:pPr>
            <a:r>
              <a:rPr lang="fr-FR" sz="1400" dirty="0"/>
              <a:t>Perception moyenne à mauvaise de l’état de santé physique : 3 x plus à risque</a:t>
            </a:r>
          </a:p>
        </p:txBody>
      </p:sp>
      <p:sp>
        <p:nvSpPr>
          <p:cNvPr id="11" name="Espace réservé du texte 10">
            <a:extLst>
              <a:ext uri="{FF2B5EF4-FFF2-40B4-BE49-F238E27FC236}">
                <a16:creationId xmlns:a16="http://schemas.microsoft.com/office/drawing/2014/main" id="{F5103D3D-223B-496E-B3EB-0B7A29ADF9A3}"/>
              </a:ext>
            </a:extLst>
          </p:cNvPr>
          <p:cNvSpPr>
            <a:spLocks noGrp="1"/>
          </p:cNvSpPr>
          <p:nvPr>
            <p:ph type="body" idx="1"/>
          </p:nvPr>
        </p:nvSpPr>
        <p:spPr>
          <a:xfrm>
            <a:off x="3511704" y="-638169"/>
            <a:ext cx="7138500" cy="2039138"/>
          </a:xfrm>
        </p:spPr>
        <p:txBody>
          <a:bodyPr/>
          <a:lstStyle/>
          <a:p>
            <a:pPr marL="152400" indent="0">
              <a:buNone/>
            </a:pPr>
            <a:r>
              <a:rPr lang="fr-FR" sz="1400" dirty="0"/>
              <a:t> </a:t>
            </a:r>
          </a:p>
        </p:txBody>
      </p:sp>
      <p:pic>
        <p:nvPicPr>
          <p:cNvPr id="19" name="Shape 42">
            <a:extLst>
              <a:ext uri="{FF2B5EF4-FFF2-40B4-BE49-F238E27FC236}">
                <a16:creationId xmlns:a16="http://schemas.microsoft.com/office/drawing/2014/main" id="{809F1412-E640-42B2-82E1-6DE443412C1D}"/>
              </a:ext>
            </a:extLst>
          </p:cNvPr>
          <p:cNvPicPr/>
          <p:nvPr/>
        </p:nvPicPr>
        <p:blipFill rotWithShape="1">
          <a:blip r:embed="rId3" cstate="print">
            <a:extLst>
              <a:ext uri="{28A0092B-C50C-407E-A947-70E740481C1C}">
                <a14:useLocalDpi xmlns:a14="http://schemas.microsoft.com/office/drawing/2010/main" val="0"/>
              </a:ext>
            </a:extLst>
          </a:blip>
          <a:srcRect l="58108" t="58" r="13076" b="76149"/>
          <a:stretch/>
        </p:blipFill>
        <p:spPr>
          <a:xfrm>
            <a:off x="5420299" y="2100919"/>
            <a:ext cx="3396023" cy="2488115"/>
          </a:xfrm>
          <a:prstGeom prst="rect">
            <a:avLst/>
          </a:prstGeom>
          <a:noFill/>
          <a:ln>
            <a:noFill/>
          </a:ln>
        </p:spPr>
      </p:pic>
      <p:pic>
        <p:nvPicPr>
          <p:cNvPr id="20" name="Shape 42">
            <a:extLst>
              <a:ext uri="{FF2B5EF4-FFF2-40B4-BE49-F238E27FC236}">
                <a16:creationId xmlns:a16="http://schemas.microsoft.com/office/drawing/2014/main" id="{FEB45534-8B05-4DB9-BFA6-A8915F15D0D4}"/>
              </a:ext>
            </a:extLst>
          </p:cNvPr>
          <p:cNvPicPr/>
          <p:nvPr/>
        </p:nvPicPr>
        <p:blipFill rotWithShape="1">
          <a:blip r:embed="rId3" cstate="print">
            <a:extLst>
              <a:ext uri="{28A0092B-C50C-407E-A947-70E740481C1C}">
                <a14:useLocalDpi xmlns:a14="http://schemas.microsoft.com/office/drawing/2010/main" val="0"/>
              </a:ext>
            </a:extLst>
          </a:blip>
          <a:srcRect l="87254" t="46093" r="-1637" b="46079"/>
          <a:stretch/>
        </p:blipFill>
        <p:spPr>
          <a:xfrm>
            <a:off x="6775040" y="1081350"/>
            <a:ext cx="1420744" cy="881529"/>
          </a:xfrm>
          <a:prstGeom prst="rect">
            <a:avLst/>
          </a:prstGeom>
          <a:noFill/>
          <a:ln>
            <a:noFill/>
          </a:ln>
        </p:spPr>
      </p:pic>
    </p:spTree>
    <p:extLst>
      <p:ext uri="{BB962C8B-B14F-4D97-AF65-F5344CB8AC3E}">
        <p14:creationId xmlns:p14="http://schemas.microsoft.com/office/powerpoint/2010/main" val="28175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1F56A66-A612-408C-888B-D66F5B291778}"/>
              </a:ext>
            </a:extLst>
          </p:cNvPr>
          <p:cNvSpPr>
            <a:spLocks noGrp="1"/>
          </p:cNvSpPr>
          <p:nvPr>
            <p:ph type="body" idx="1"/>
          </p:nvPr>
        </p:nvSpPr>
        <p:spPr>
          <a:xfrm>
            <a:off x="359869" y="874506"/>
            <a:ext cx="8235431" cy="1797186"/>
          </a:xfrm>
        </p:spPr>
        <p:txBody>
          <a:bodyPr/>
          <a:lstStyle/>
          <a:p>
            <a:pPr marL="152400" indent="0">
              <a:lnSpc>
                <a:spcPct val="150000"/>
              </a:lnSpc>
              <a:buNone/>
            </a:pPr>
            <a:r>
              <a:rPr lang="fr-FR" b="1" dirty="0"/>
              <a:t>15 % en état de faim modérée et 11 % en état de faim sévère (Household hunger scale)</a:t>
            </a:r>
            <a:endParaRPr lang="fr-FR" dirty="0"/>
          </a:p>
          <a:p>
            <a:pPr marL="152400" indent="0">
              <a:lnSpc>
                <a:spcPct val="150000"/>
              </a:lnSpc>
              <a:buNone/>
            </a:pPr>
            <a:r>
              <a:rPr lang="fr-FR" dirty="0"/>
              <a:t>Au cours des 30 derniers jours :</a:t>
            </a:r>
          </a:p>
          <a:p>
            <a:pPr>
              <a:lnSpc>
                <a:spcPct val="150000"/>
              </a:lnSpc>
            </a:pPr>
            <a:r>
              <a:rPr lang="fr-FR" dirty="0"/>
              <a:t>30 % rapportent n’avoir eu aucun aliment à manger au moins une fois</a:t>
            </a:r>
          </a:p>
          <a:p>
            <a:pPr>
              <a:lnSpc>
                <a:spcPct val="150000"/>
              </a:lnSpc>
            </a:pPr>
            <a:r>
              <a:rPr lang="fr-FR" dirty="0"/>
              <a:t>26 % affirment avoir dû dormir au moins une fois en étant affamés</a:t>
            </a:r>
          </a:p>
          <a:p>
            <a:pPr>
              <a:lnSpc>
                <a:spcPct val="150000"/>
              </a:lnSpc>
            </a:pPr>
            <a:r>
              <a:rPr lang="fr-FR" dirty="0"/>
              <a:t>13 % déclarent avoir déjà passé 24 heures sans manger</a:t>
            </a:r>
          </a:p>
          <a:p>
            <a:pPr marL="152400" indent="0">
              <a:lnSpc>
                <a:spcPct val="150000"/>
              </a:lnSpc>
              <a:buNone/>
            </a:pPr>
            <a:endParaRPr lang="fr-FR" b="1" dirty="0"/>
          </a:p>
          <a:p>
            <a:pPr marL="152400" indent="0">
              <a:lnSpc>
                <a:spcPct val="150000"/>
              </a:lnSpc>
              <a:buNone/>
            </a:pPr>
            <a:r>
              <a:rPr lang="fr-FR" dirty="0"/>
              <a:t>Facteurs de risque:</a:t>
            </a:r>
          </a:p>
          <a:p>
            <a:pPr>
              <a:lnSpc>
                <a:spcPct val="200000"/>
              </a:lnSpc>
            </a:pPr>
            <a:r>
              <a:rPr lang="fr-FR" dirty="0"/>
              <a:t> Avoir des </a:t>
            </a:r>
            <a:r>
              <a:rPr lang="fr-FR" b="1" dirty="0"/>
              <a:t>difficultés financières </a:t>
            </a:r>
            <a:r>
              <a:rPr lang="fr-FR" dirty="0"/>
              <a:t>importantes : 3x plus à risque</a:t>
            </a:r>
          </a:p>
          <a:p>
            <a:pPr>
              <a:lnSpc>
                <a:spcPct val="200000"/>
              </a:lnSpc>
            </a:pPr>
            <a:r>
              <a:rPr lang="fr-FR" dirty="0"/>
              <a:t>Être en </a:t>
            </a:r>
            <a:r>
              <a:rPr lang="fr-FR" b="1" dirty="0"/>
              <a:t>état dépressif majeur</a:t>
            </a:r>
          </a:p>
          <a:p>
            <a:pPr>
              <a:lnSpc>
                <a:spcPct val="200000"/>
              </a:lnSpc>
            </a:pPr>
            <a:r>
              <a:rPr lang="fr-FR" b="1" dirty="0"/>
              <a:t>Ne pas être scolarisé à </a:t>
            </a:r>
            <a:r>
              <a:rPr lang="fr-FR" dirty="0"/>
              <a:t>l’</a:t>
            </a:r>
            <a:r>
              <a:rPr lang="fr-FR" b="1" dirty="0"/>
              <a:t>université</a:t>
            </a:r>
            <a:r>
              <a:rPr lang="fr-FR" dirty="0"/>
              <a:t> : 2x plus à risque</a:t>
            </a:r>
          </a:p>
          <a:p>
            <a:pPr>
              <a:lnSpc>
                <a:spcPct val="200000"/>
              </a:lnSpc>
            </a:pPr>
            <a:r>
              <a:rPr lang="fr-FR" dirty="0"/>
              <a:t>Recevoir un soutien matériel de son entourage : un facteur protecteur</a:t>
            </a:r>
            <a:endParaRPr lang="fr-FR" b="1" dirty="0"/>
          </a:p>
          <a:p>
            <a:pPr>
              <a:lnSpc>
                <a:spcPct val="150000"/>
              </a:lnSpc>
              <a:buFont typeface="Wingdings" panose="05000000000000000000" pitchFamily="2" charset="2"/>
              <a:buChar char="Ø"/>
            </a:pPr>
            <a:r>
              <a:rPr lang="fr-FR" dirty="0"/>
              <a:t>Triptyque état de santé mentale et physique dégradé, et état de faim : à la fois la cause et conséquence les uns des autres</a:t>
            </a:r>
          </a:p>
          <a:p>
            <a:pPr>
              <a:lnSpc>
                <a:spcPct val="150000"/>
              </a:lnSpc>
              <a:buFont typeface="Wingdings" panose="05000000000000000000" pitchFamily="2" charset="2"/>
              <a:buChar char="Ø"/>
            </a:pPr>
            <a:endParaRPr lang="fr-FR" b="1" dirty="0"/>
          </a:p>
        </p:txBody>
      </p:sp>
      <p:sp>
        <p:nvSpPr>
          <p:cNvPr id="3" name="Titre 2">
            <a:extLst>
              <a:ext uri="{FF2B5EF4-FFF2-40B4-BE49-F238E27FC236}">
                <a16:creationId xmlns:a16="http://schemas.microsoft.com/office/drawing/2014/main" id="{3FB748AF-75A2-4FD0-BCD5-6C037532D8BB}"/>
              </a:ext>
            </a:extLst>
          </p:cNvPr>
          <p:cNvSpPr>
            <a:spLocks noGrp="1"/>
          </p:cNvSpPr>
          <p:nvPr>
            <p:ph type="title"/>
          </p:nvPr>
        </p:nvSpPr>
        <p:spPr>
          <a:xfrm>
            <a:off x="606070" y="301806"/>
            <a:ext cx="8111100" cy="572700"/>
          </a:xfrm>
        </p:spPr>
        <p:txBody>
          <a:bodyPr/>
          <a:lstStyle/>
          <a:p>
            <a:r>
              <a:rPr lang="fr-FR" dirty="0" err="1"/>
              <a:t>Etudiant.e</a:t>
            </a:r>
            <a:r>
              <a:rPr lang="fr-FR" dirty="0"/>
              <a:t> en état de faim</a:t>
            </a:r>
          </a:p>
        </p:txBody>
      </p:sp>
      <p:sp>
        <p:nvSpPr>
          <p:cNvPr id="4" name="Espace réservé du numéro de diapositive 3">
            <a:extLst>
              <a:ext uri="{FF2B5EF4-FFF2-40B4-BE49-F238E27FC236}">
                <a16:creationId xmlns:a16="http://schemas.microsoft.com/office/drawing/2014/main" id="{D1612607-398F-4355-81C5-C36813EB6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31</a:t>
            </a:fld>
            <a:endParaRPr lang="fr-FR" dirty="0"/>
          </a:p>
        </p:txBody>
      </p:sp>
    </p:spTree>
    <p:extLst>
      <p:ext uri="{BB962C8B-B14F-4D97-AF65-F5344CB8AC3E}">
        <p14:creationId xmlns:p14="http://schemas.microsoft.com/office/powerpoint/2010/main" val="97312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116AFE-63C3-4895-9529-170CAF707876}"/>
              </a:ext>
            </a:extLst>
          </p:cNvPr>
          <p:cNvSpPr>
            <a:spLocks noGrp="1"/>
          </p:cNvSpPr>
          <p:nvPr>
            <p:ph type="body" idx="1"/>
          </p:nvPr>
        </p:nvSpPr>
        <p:spPr>
          <a:xfrm>
            <a:off x="532706" y="1081349"/>
            <a:ext cx="8283615" cy="3617125"/>
          </a:xfrm>
        </p:spPr>
        <p:txBody>
          <a:bodyPr/>
          <a:lstStyle/>
          <a:p>
            <a:pPr marL="152400" indent="0">
              <a:lnSpc>
                <a:spcPct val="150000"/>
              </a:lnSpc>
              <a:buNone/>
            </a:pPr>
            <a:r>
              <a:rPr lang="fr-FR" sz="1400" dirty="0">
                <a:solidFill>
                  <a:schemeClr val="dk1"/>
                </a:solidFill>
                <a:latin typeface="Montserrat"/>
                <a:sym typeface="Montserrat"/>
              </a:rPr>
              <a:t>96 % ont une protection médicale (SS ou AME)</a:t>
            </a:r>
            <a:endParaRPr lang="fr-FR" sz="1400" dirty="0"/>
          </a:p>
          <a:p>
            <a:pPr marL="152400" indent="0">
              <a:lnSpc>
                <a:spcPct val="150000"/>
              </a:lnSpc>
              <a:buNone/>
            </a:pPr>
            <a:r>
              <a:rPr lang="fr-FR" sz="1400" dirty="0"/>
              <a:t>Avoir renoncé à des soins :</a:t>
            </a:r>
          </a:p>
          <a:p>
            <a:pPr>
              <a:lnSpc>
                <a:spcPct val="150000"/>
              </a:lnSpc>
            </a:pPr>
            <a:r>
              <a:rPr lang="fr-FR" sz="1400" dirty="0"/>
              <a:t>38 % des répondant.e.s</a:t>
            </a:r>
          </a:p>
          <a:p>
            <a:pPr>
              <a:lnSpc>
                <a:spcPct val="150000"/>
              </a:lnSpc>
            </a:pPr>
            <a:r>
              <a:rPr lang="fr-FR" sz="1400" dirty="0"/>
              <a:t>53 % de celles et ceux ayant eu besoin de consulter</a:t>
            </a:r>
          </a:p>
          <a:p>
            <a:pPr marL="152400" indent="0">
              <a:lnSpc>
                <a:spcPct val="150000"/>
              </a:lnSpc>
              <a:buNone/>
            </a:pPr>
            <a:r>
              <a:rPr lang="fr-FR" sz="1400" dirty="0">
                <a:solidFill>
                  <a:schemeClr val="dk1"/>
                </a:solidFill>
                <a:latin typeface="Montserrat" panose="00000500000000000000" pitchFamily="2" charset="0"/>
                <a:sym typeface="Montserrat"/>
              </a:rPr>
              <a:t>Raison principale de renoncement financière (50,8 %)</a:t>
            </a:r>
          </a:p>
          <a:p>
            <a:pPr marL="152400" indent="0">
              <a:lnSpc>
                <a:spcPct val="200000"/>
              </a:lnSpc>
              <a:buNone/>
            </a:pPr>
            <a:r>
              <a:rPr lang="fr-FR" sz="1400" b="1" dirty="0">
                <a:latin typeface="Montserrat" panose="00000500000000000000" pitchFamily="2" charset="0"/>
              </a:rPr>
              <a:t>Etat dépressif majeur, </a:t>
            </a:r>
            <a:r>
              <a:rPr lang="fr-FR" sz="1400" dirty="0">
                <a:latin typeface="Montserrat" panose="00000500000000000000" pitchFamily="2" charset="0"/>
              </a:rPr>
              <a:t>sans numéro de </a:t>
            </a:r>
            <a:r>
              <a:rPr lang="fr-FR" sz="1400" b="1" dirty="0">
                <a:latin typeface="Montserrat" panose="00000500000000000000" pitchFamily="2" charset="0"/>
              </a:rPr>
              <a:t>sécurité sociale définitif </a:t>
            </a:r>
            <a:r>
              <a:rPr lang="fr-FR" sz="1400" dirty="0">
                <a:latin typeface="Montserrat" panose="00000500000000000000" pitchFamily="2" charset="0"/>
              </a:rPr>
              <a:t>: 2 x plus à risque</a:t>
            </a:r>
          </a:p>
          <a:p>
            <a:pPr marL="152400" indent="0">
              <a:lnSpc>
                <a:spcPct val="200000"/>
              </a:lnSpc>
              <a:buNone/>
            </a:pPr>
            <a:r>
              <a:rPr lang="fr-FR" sz="1400" dirty="0">
                <a:latin typeface="Montserrat" panose="00000500000000000000" pitchFamily="2" charset="0"/>
              </a:rPr>
              <a:t>Une mutuelle : 2x moins à risque (</a:t>
            </a:r>
            <a:r>
              <a:rPr lang="fr-FR" sz="1400" dirty="0">
                <a:solidFill>
                  <a:schemeClr val="dk1"/>
                </a:solidFill>
                <a:latin typeface="Montserrat"/>
                <a:sym typeface="Montserrat"/>
              </a:rPr>
              <a:t>51 % ont une mutuelle privée)</a:t>
            </a:r>
          </a:p>
          <a:p>
            <a:pPr marL="152400" indent="0">
              <a:spcAft>
                <a:spcPts val="1200"/>
              </a:spcAft>
              <a:buNone/>
            </a:pPr>
            <a:r>
              <a:rPr lang="fr-FR" sz="1400" dirty="0">
                <a:latin typeface="Montserrat" panose="00000500000000000000" pitchFamily="2" charset="0"/>
              </a:rPr>
              <a:t>Numéro de sécurité sociale provisoire: </a:t>
            </a:r>
            <a:r>
              <a:rPr lang="fr-FR" sz="1400" dirty="0">
                <a:solidFill>
                  <a:schemeClr val="dk1"/>
                </a:solidFill>
                <a:latin typeface="Montserrat" panose="00000500000000000000" pitchFamily="2" charset="0"/>
                <a:sym typeface="Montserrat"/>
              </a:rPr>
              <a:t>47 % des étudiant.e.s </a:t>
            </a:r>
            <a:r>
              <a:rPr lang="fr-FR" sz="1400" dirty="0" err="1">
                <a:solidFill>
                  <a:schemeClr val="dk1"/>
                </a:solidFill>
                <a:latin typeface="Montserrat" panose="00000500000000000000" pitchFamily="2" charset="0"/>
                <a:sym typeface="Montserrat"/>
              </a:rPr>
              <a:t>arrivé.e.s</a:t>
            </a:r>
            <a:r>
              <a:rPr lang="fr-FR" sz="1400" dirty="0">
                <a:solidFill>
                  <a:schemeClr val="dk1"/>
                </a:solidFill>
                <a:latin typeface="Montserrat" panose="00000500000000000000" pitchFamily="2" charset="0"/>
                <a:sym typeface="Montserrat"/>
              </a:rPr>
              <a:t> en France pour l’année universitaire 2021-2022,  15 % pour celles et ceux arrivés en 2019-2020</a:t>
            </a:r>
          </a:p>
          <a:p>
            <a:pPr marL="152400" indent="0">
              <a:spcAft>
                <a:spcPts val="1200"/>
              </a:spcAft>
              <a:buNone/>
            </a:pPr>
            <a:r>
              <a:rPr lang="fr-FR" sz="1400" dirty="0">
                <a:latin typeface="Montserrat" panose="00000500000000000000" pitchFamily="2" charset="0"/>
              </a:rPr>
              <a:t>	</a:t>
            </a:r>
            <a:r>
              <a:rPr lang="fr-FR" sz="1400" dirty="0">
                <a:solidFill>
                  <a:schemeClr val="dk1"/>
                </a:solidFill>
                <a:latin typeface="Montserrat" panose="00000500000000000000" pitchFamily="2" charset="0"/>
                <a:sym typeface="Montserrat"/>
              </a:rPr>
              <a:t>-&gt; Ne  connaissent pas les droits auxquels prétendre, entraîne d’autres blocages</a:t>
            </a:r>
            <a:endParaRPr lang="fr-FR" sz="1400" dirty="0"/>
          </a:p>
          <a:p>
            <a:pPr marL="152400" indent="0">
              <a:lnSpc>
                <a:spcPct val="150000"/>
              </a:lnSpc>
              <a:buNone/>
            </a:pPr>
            <a:endParaRPr lang="fr-FR" sz="1400" dirty="0"/>
          </a:p>
        </p:txBody>
      </p:sp>
      <p:sp>
        <p:nvSpPr>
          <p:cNvPr id="3" name="Titre 2">
            <a:extLst>
              <a:ext uri="{FF2B5EF4-FFF2-40B4-BE49-F238E27FC236}">
                <a16:creationId xmlns:a16="http://schemas.microsoft.com/office/drawing/2014/main" id="{A810FF12-E084-4E62-B862-0A3CD2A4CFB9}"/>
              </a:ext>
            </a:extLst>
          </p:cNvPr>
          <p:cNvSpPr>
            <a:spLocks noGrp="1"/>
          </p:cNvSpPr>
          <p:nvPr>
            <p:ph type="title"/>
          </p:nvPr>
        </p:nvSpPr>
        <p:spPr>
          <a:xfrm>
            <a:off x="532707" y="445025"/>
            <a:ext cx="8283615" cy="572700"/>
          </a:xfrm>
        </p:spPr>
        <p:txBody>
          <a:bodyPr/>
          <a:lstStyle/>
          <a:p>
            <a:r>
              <a:rPr lang="fr-FR" dirty="0"/>
              <a:t>Un renoncement aux soins courant</a:t>
            </a:r>
          </a:p>
        </p:txBody>
      </p:sp>
      <p:sp>
        <p:nvSpPr>
          <p:cNvPr id="4" name="Espace réservé du numéro de diapositive 3">
            <a:extLst>
              <a:ext uri="{FF2B5EF4-FFF2-40B4-BE49-F238E27FC236}">
                <a16:creationId xmlns:a16="http://schemas.microsoft.com/office/drawing/2014/main" id="{C57F1A5C-52FE-4218-8742-9BBA80A61E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32</a:t>
            </a:fld>
            <a:endParaRPr lang="fr-FR" dirty="0"/>
          </a:p>
        </p:txBody>
      </p:sp>
    </p:spTree>
    <p:extLst>
      <p:ext uri="{BB962C8B-B14F-4D97-AF65-F5344CB8AC3E}">
        <p14:creationId xmlns:p14="http://schemas.microsoft.com/office/powerpoint/2010/main" val="246370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1CD8DB-ACE6-460B-8A43-EB0C03222076}"/>
              </a:ext>
            </a:extLst>
          </p:cNvPr>
          <p:cNvSpPr>
            <a:spLocks noGrp="1"/>
          </p:cNvSpPr>
          <p:nvPr>
            <p:ph type="body" idx="1"/>
          </p:nvPr>
        </p:nvSpPr>
        <p:spPr>
          <a:xfrm>
            <a:off x="705224" y="1166075"/>
            <a:ext cx="7671521" cy="3752766"/>
          </a:xfrm>
        </p:spPr>
        <p:txBody>
          <a:bodyPr/>
          <a:lstStyle/>
          <a:p>
            <a:pPr marL="152400" indent="0">
              <a:buNone/>
            </a:pPr>
            <a:r>
              <a:rPr lang="fr-FR" dirty="0"/>
              <a:t>Méthode, pour une enquête :</a:t>
            </a:r>
          </a:p>
          <a:p>
            <a:endParaRPr lang="fr-FR" dirty="0"/>
          </a:p>
          <a:p>
            <a:r>
              <a:rPr lang="fr-FR" dirty="0"/>
              <a:t>Exhaustive, différentes associations; à la même période…</a:t>
            </a:r>
          </a:p>
          <a:p>
            <a:pPr marL="152400" indent="0">
              <a:buNone/>
            </a:pPr>
            <a:endParaRPr lang="fr-FR" dirty="0"/>
          </a:p>
          <a:p>
            <a:r>
              <a:rPr lang="fr-FR" dirty="0"/>
              <a:t>… avec des comptages lors des créneaux d’enquête</a:t>
            </a:r>
          </a:p>
          <a:p>
            <a:pPr marL="152400" indent="0">
              <a:buNone/>
            </a:pPr>
            <a:endParaRPr lang="fr-FR" dirty="0"/>
          </a:p>
          <a:p>
            <a:r>
              <a:rPr lang="fr-FR" dirty="0"/>
              <a:t>Longitudinale (réinterroger les personnes plusieurs fois) : mieux connaître le turn-over à l’aide alimentaire</a:t>
            </a:r>
          </a:p>
          <a:p>
            <a:pPr marL="152400" indent="0">
              <a:buNone/>
            </a:pPr>
            <a:endParaRPr lang="fr-FR" dirty="0"/>
          </a:p>
          <a:p>
            <a:pPr marL="152400" indent="0">
              <a:buNone/>
            </a:pPr>
            <a:r>
              <a:rPr lang="fr-FR" dirty="0"/>
              <a:t>Intégrant des questions sur:</a:t>
            </a:r>
          </a:p>
          <a:p>
            <a:pPr lvl="1"/>
            <a:r>
              <a:rPr lang="fr-FR" dirty="0"/>
              <a:t>le mal-logement</a:t>
            </a:r>
          </a:p>
          <a:p>
            <a:pPr lvl="1"/>
            <a:r>
              <a:rPr lang="fr-FR" dirty="0"/>
              <a:t>la littératie sur les questions de santé et administratives</a:t>
            </a:r>
          </a:p>
          <a:p>
            <a:pPr lvl="1"/>
            <a:r>
              <a:rPr lang="fr-FR" dirty="0"/>
              <a:t>la combinaison précise des formes d’alimentation gratuites ou bon marché (dont Crous)</a:t>
            </a:r>
          </a:p>
          <a:p>
            <a:endParaRPr lang="fr-FR" dirty="0"/>
          </a:p>
          <a:p>
            <a:endParaRPr lang="fr-FR" dirty="0"/>
          </a:p>
          <a:p>
            <a:endParaRPr lang="fr-FR" dirty="0"/>
          </a:p>
        </p:txBody>
      </p:sp>
      <p:sp>
        <p:nvSpPr>
          <p:cNvPr id="3" name="Titre 2">
            <a:extLst>
              <a:ext uri="{FF2B5EF4-FFF2-40B4-BE49-F238E27FC236}">
                <a16:creationId xmlns:a16="http://schemas.microsoft.com/office/drawing/2014/main" id="{C763ED3E-40A5-4BE2-993D-883C3D54AA18}"/>
              </a:ext>
            </a:extLst>
          </p:cNvPr>
          <p:cNvSpPr>
            <a:spLocks noGrp="1"/>
          </p:cNvSpPr>
          <p:nvPr>
            <p:ph type="title"/>
          </p:nvPr>
        </p:nvSpPr>
        <p:spPr/>
        <p:txBody>
          <a:bodyPr/>
          <a:lstStyle/>
          <a:p>
            <a:r>
              <a:rPr lang="fr-FR" dirty="0"/>
              <a:t>Perspectives d’enquête</a:t>
            </a:r>
          </a:p>
        </p:txBody>
      </p:sp>
      <p:sp>
        <p:nvSpPr>
          <p:cNvPr id="4" name="Espace réservé du numéro de diapositive 3">
            <a:extLst>
              <a:ext uri="{FF2B5EF4-FFF2-40B4-BE49-F238E27FC236}">
                <a16:creationId xmlns:a16="http://schemas.microsoft.com/office/drawing/2014/main" id="{BF576993-B4F2-4125-A103-2B82EDD9CE1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33</a:t>
            </a:fld>
            <a:endParaRPr lang="fr-FR" dirty="0"/>
          </a:p>
        </p:txBody>
      </p:sp>
    </p:spTree>
    <p:extLst>
      <p:ext uri="{BB962C8B-B14F-4D97-AF65-F5344CB8AC3E}">
        <p14:creationId xmlns:p14="http://schemas.microsoft.com/office/powerpoint/2010/main" val="408168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43"/>
          <p:cNvSpPr txBox="1">
            <a:spLocks noGrp="1"/>
          </p:cNvSpPr>
          <p:nvPr>
            <p:ph type="title"/>
          </p:nvPr>
        </p:nvSpPr>
        <p:spPr>
          <a:xfrm>
            <a:off x="924681" y="1098698"/>
            <a:ext cx="3710834" cy="120539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sz="3200" dirty="0"/>
              <a:t>Merci de votre attention</a:t>
            </a:r>
            <a:endParaRPr sz="3200" dirty="0"/>
          </a:p>
        </p:txBody>
      </p:sp>
      <p:sp>
        <p:nvSpPr>
          <p:cNvPr id="2" name="Espace réservé du numéro de diapositive 1">
            <a:extLst>
              <a:ext uri="{FF2B5EF4-FFF2-40B4-BE49-F238E27FC236}">
                <a16:creationId xmlns:a16="http://schemas.microsoft.com/office/drawing/2014/main" id="{78A7FB69-07AD-4A24-B4CF-FCCF1207F4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34</a:t>
            </a:fld>
            <a:endParaRPr lang="fr-FR" dirty="0"/>
          </a:p>
        </p:txBody>
      </p:sp>
      <p:sp>
        <p:nvSpPr>
          <p:cNvPr id="8" name="Google Shape;742;p43">
            <a:extLst>
              <a:ext uri="{FF2B5EF4-FFF2-40B4-BE49-F238E27FC236}">
                <a16:creationId xmlns:a16="http://schemas.microsoft.com/office/drawing/2014/main" id="{D4578A14-B6DC-480E-90F6-771F5634F181}"/>
              </a:ext>
            </a:extLst>
          </p:cNvPr>
          <p:cNvSpPr txBox="1">
            <a:spLocks/>
          </p:cNvSpPr>
          <p:nvPr/>
        </p:nvSpPr>
        <p:spPr>
          <a:xfrm>
            <a:off x="6015602" y="4012538"/>
            <a:ext cx="2868528" cy="5276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Montserrat"/>
              <a:buChar char="●"/>
              <a:defRPr sz="1600" b="0" i="0" u="none" strike="noStrike" cap="none">
                <a:solidFill>
                  <a:schemeClr val="lt1"/>
                </a:solidFill>
                <a:latin typeface="Montserrat"/>
                <a:ea typeface="Montserrat"/>
                <a:cs typeface="Montserrat"/>
                <a:sym typeface="Montserrat"/>
              </a:defRPr>
            </a:lvl1pPr>
            <a:lvl2pPr marL="914400" marR="0" lvl="1" indent="-330200" algn="l" rtl="0">
              <a:lnSpc>
                <a:spcPct val="100000"/>
              </a:lnSpc>
              <a:spcBef>
                <a:spcPts val="1600"/>
              </a:spcBef>
              <a:spcAft>
                <a:spcPts val="0"/>
              </a:spcAft>
              <a:buClr>
                <a:schemeClr val="lt1"/>
              </a:buClr>
              <a:buSzPts val="1600"/>
              <a:buFont typeface="Montserrat"/>
              <a:buChar char="○"/>
              <a:defRPr sz="1600" b="0" i="0" u="none" strike="noStrike" cap="none">
                <a:solidFill>
                  <a:schemeClr val="lt1"/>
                </a:solidFill>
                <a:latin typeface="Montserrat"/>
                <a:ea typeface="Montserrat"/>
                <a:cs typeface="Montserrat"/>
                <a:sym typeface="Montserrat"/>
              </a:defRPr>
            </a:lvl2pPr>
            <a:lvl3pPr marL="1371600" marR="0" lvl="2" indent="-330200" algn="l" rtl="0">
              <a:lnSpc>
                <a:spcPct val="100000"/>
              </a:lnSpc>
              <a:spcBef>
                <a:spcPts val="1600"/>
              </a:spcBef>
              <a:spcAft>
                <a:spcPts val="0"/>
              </a:spcAft>
              <a:buClr>
                <a:schemeClr val="lt1"/>
              </a:buClr>
              <a:buSzPts val="1600"/>
              <a:buFont typeface="Montserrat"/>
              <a:buChar char="■"/>
              <a:defRPr sz="1600" b="0" i="0" u="none" strike="noStrike" cap="none">
                <a:solidFill>
                  <a:schemeClr val="lt1"/>
                </a:solidFill>
                <a:latin typeface="Montserrat"/>
                <a:ea typeface="Montserrat"/>
                <a:cs typeface="Montserrat"/>
                <a:sym typeface="Montserrat"/>
              </a:defRPr>
            </a:lvl3pPr>
            <a:lvl4pPr marL="1828800" marR="0" lvl="3" indent="-330200" algn="l" rtl="0">
              <a:lnSpc>
                <a:spcPct val="100000"/>
              </a:lnSpc>
              <a:spcBef>
                <a:spcPts val="1600"/>
              </a:spcBef>
              <a:spcAft>
                <a:spcPts val="0"/>
              </a:spcAft>
              <a:buClr>
                <a:schemeClr val="lt1"/>
              </a:buClr>
              <a:buSzPts val="1600"/>
              <a:buFont typeface="Montserrat"/>
              <a:buChar char="●"/>
              <a:defRPr sz="1600" b="0" i="0" u="none" strike="noStrike" cap="none">
                <a:solidFill>
                  <a:schemeClr val="lt1"/>
                </a:solidFill>
                <a:latin typeface="Montserrat"/>
                <a:ea typeface="Montserrat"/>
                <a:cs typeface="Montserrat"/>
                <a:sym typeface="Montserrat"/>
              </a:defRPr>
            </a:lvl4pPr>
            <a:lvl5pPr marL="2286000" marR="0" lvl="4" indent="-330200" algn="l" rtl="0">
              <a:lnSpc>
                <a:spcPct val="100000"/>
              </a:lnSpc>
              <a:spcBef>
                <a:spcPts val="1600"/>
              </a:spcBef>
              <a:spcAft>
                <a:spcPts val="0"/>
              </a:spcAft>
              <a:buClr>
                <a:schemeClr val="lt1"/>
              </a:buClr>
              <a:buSzPts val="1600"/>
              <a:buFont typeface="Montserrat"/>
              <a:buChar char="○"/>
              <a:defRPr sz="1600" b="0" i="0" u="none" strike="noStrike" cap="none">
                <a:solidFill>
                  <a:schemeClr val="lt1"/>
                </a:solidFill>
                <a:latin typeface="Montserrat"/>
                <a:ea typeface="Montserrat"/>
                <a:cs typeface="Montserrat"/>
                <a:sym typeface="Montserrat"/>
              </a:defRPr>
            </a:lvl5pPr>
            <a:lvl6pPr marL="2743200" marR="0" lvl="5" indent="-330200" algn="l" rtl="0">
              <a:lnSpc>
                <a:spcPct val="100000"/>
              </a:lnSpc>
              <a:spcBef>
                <a:spcPts val="1600"/>
              </a:spcBef>
              <a:spcAft>
                <a:spcPts val="0"/>
              </a:spcAft>
              <a:buClr>
                <a:schemeClr val="lt1"/>
              </a:buClr>
              <a:buSzPts val="1600"/>
              <a:buFont typeface="Montserrat"/>
              <a:buChar char="■"/>
              <a:defRPr sz="1600" b="0" i="0" u="none" strike="noStrike" cap="none">
                <a:solidFill>
                  <a:schemeClr val="lt1"/>
                </a:solidFill>
                <a:latin typeface="Montserrat"/>
                <a:ea typeface="Montserrat"/>
                <a:cs typeface="Montserrat"/>
                <a:sym typeface="Montserrat"/>
              </a:defRPr>
            </a:lvl6pPr>
            <a:lvl7pPr marL="3200400" marR="0" lvl="6" indent="-330200" algn="l" rtl="0">
              <a:lnSpc>
                <a:spcPct val="100000"/>
              </a:lnSpc>
              <a:spcBef>
                <a:spcPts val="1600"/>
              </a:spcBef>
              <a:spcAft>
                <a:spcPts val="0"/>
              </a:spcAft>
              <a:buClr>
                <a:schemeClr val="lt1"/>
              </a:buClr>
              <a:buSzPts val="1600"/>
              <a:buFont typeface="Montserrat"/>
              <a:buChar char="●"/>
              <a:defRPr sz="1600" b="0" i="0" u="none" strike="noStrike" cap="none">
                <a:solidFill>
                  <a:schemeClr val="lt1"/>
                </a:solidFill>
                <a:latin typeface="Montserrat"/>
                <a:ea typeface="Montserrat"/>
                <a:cs typeface="Montserrat"/>
                <a:sym typeface="Montserrat"/>
              </a:defRPr>
            </a:lvl7pPr>
            <a:lvl8pPr marL="3657600" marR="0" lvl="7" indent="-330200" algn="l" rtl="0">
              <a:lnSpc>
                <a:spcPct val="100000"/>
              </a:lnSpc>
              <a:spcBef>
                <a:spcPts val="1600"/>
              </a:spcBef>
              <a:spcAft>
                <a:spcPts val="0"/>
              </a:spcAft>
              <a:buClr>
                <a:schemeClr val="lt1"/>
              </a:buClr>
              <a:buSzPts val="1600"/>
              <a:buFont typeface="Montserrat"/>
              <a:buChar char="○"/>
              <a:defRPr sz="1600" b="0" i="0" u="none" strike="noStrike" cap="none">
                <a:solidFill>
                  <a:schemeClr val="lt1"/>
                </a:solidFill>
                <a:latin typeface="Montserrat"/>
                <a:ea typeface="Montserrat"/>
                <a:cs typeface="Montserrat"/>
                <a:sym typeface="Montserrat"/>
              </a:defRPr>
            </a:lvl8pPr>
            <a:lvl9pPr marL="4114800" marR="0" lvl="8" indent="-330200" algn="l" rtl="0">
              <a:lnSpc>
                <a:spcPct val="100000"/>
              </a:lnSpc>
              <a:spcBef>
                <a:spcPts val="1600"/>
              </a:spcBef>
              <a:spcAft>
                <a:spcPts val="1600"/>
              </a:spcAft>
              <a:buClr>
                <a:schemeClr val="lt1"/>
              </a:buClr>
              <a:buSzPts val="1600"/>
              <a:buFont typeface="Montserrat"/>
              <a:buChar char="■"/>
              <a:defRPr sz="1600" b="0" i="0" u="none" strike="noStrike" cap="none">
                <a:solidFill>
                  <a:schemeClr val="lt1"/>
                </a:solidFill>
                <a:latin typeface="Montserrat"/>
                <a:ea typeface="Montserrat"/>
                <a:cs typeface="Montserrat"/>
                <a:sym typeface="Montserrat"/>
              </a:defRPr>
            </a:lvl9pPr>
          </a:lstStyle>
          <a:p>
            <a:pPr marL="0" indent="0" algn="ctr">
              <a:buFont typeface="Montserrat"/>
              <a:buNone/>
            </a:pPr>
            <a:r>
              <a:rPr lang="fr-FR" sz="900" dirty="0">
                <a:solidFill>
                  <a:schemeClr val="tx1"/>
                </a:solidFill>
              </a:rPr>
              <a:t>Crédit photo :</a:t>
            </a:r>
          </a:p>
          <a:p>
            <a:pPr marL="0" indent="0" algn="ctr">
              <a:buFont typeface="Montserrat"/>
              <a:buNone/>
            </a:pPr>
            <a:endParaRPr lang="fr-FR" sz="900" dirty="0">
              <a:solidFill>
                <a:schemeClr val="tx1"/>
              </a:solidFill>
            </a:endParaRPr>
          </a:p>
          <a:p>
            <a:pPr marL="0" indent="0" algn="ctr">
              <a:buFont typeface="Montserrat"/>
              <a:buNone/>
            </a:pPr>
            <a:r>
              <a:rPr lang="fr-FR" sz="900" dirty="0">
                <a:solidFill>
                  <a:schemeClr val="tx1"/>
                </a:solidFill>
              </a:rPr>
              <a:t> Equipe </a:t>
            </a:r>
            <a:r>
              <a:rPr lang="fr-FR" sz="900" dirty="0" err="1">
                <a:solidFill>
                  <a:schemeClr val="tx1"/>
                </a:solidFill>
              </a:rPr>
              <a:t>EtuCris</a:t>
            </a:r>
            <a:r>
              <a:rPr lang="fr-FR" sz="900" dirty="0">
                <a:solidFill>
                  <a:schemeClr val="tx1"/>
                </a:solidFill>
              </a:rPr>
              <a:t>, 17 décembre 2021, la M.I.E, distribution alimentaire CO’P1</a:t>
            </a:r>
          </a:p>
          <a:p>
            <a:pPr marL="0" indent="0" algn="ctr">
              <a:spcAft>
                <a:spcPts val="1600"/>
              </a:spcAft>
              <a:buFont typeface="Montserrat"/>
              <a:buNone/>
            </a:pPr>
            <a:endParaRPr lang="fr-FR" dirty="0">
              <a:solidFill>
                <a:schemeClr val="tx1"/>
              </a:solidFill>
            </a:endParaRPr>
          </a:p>
        </p:txBody>
      </p:sp>
      <p:sp>
        <p:nvSpPr>
          <p:cNvPr id="5" name="Espace réservé du texte 4">
            <a:extLst>
              <a:ext uri="{FF2B5EF4-FFF2-40B4-BE49-F238E27FC236}">
                <a16:creationId xmlns:a16="http://schemas.microsoft.com/office/drawing/2014/main" id="{1CBD4A87-3AC0-464D-8D5F-CAE45C51DF92}"/>
              </a:ext>
            </a:extLst>
          </p:cNvPr>
          <p:cNvSpPr>
            <a:spLocks noGrp="1"/>
          </p:cNvSpPr>
          <p:nvPr>
            <p:ph type="body" idx="1"/>
          </p:nvPr>
        </p:nvSpPr>
        <p:spPr/>
        <p:txBody>
          <a:bodyPr/>
          <a:lstStyle/>
          <a:p>
            <a:pPr marL="127000" indent="0">
              <a:buNone/>
            </a:pPr>
            <a:r>
              <a:rPr lang="fr-FR" dirty="0"/>
              <a:t> </a:t>
            </a:r>
          </a:p>
        </p:txBody>
      </p:sp>
      <p:pic>
        <p:nvPicPr>
          <p:cNvPr id="4" name="Image 3">
            <a:extLst>
              <a:ext uri="{FF2B5EF4-FFF2-40B4-BE49-F238E27FC236}">
                <a16:creationId xmlns:a16="http://schemas.microsoft.com/office/drawing/2014/main" id="{626FADC5-7961-2F44-4F61-376D8242AE8B}"/>
              </a:ext>
            </a:extLst>
          </p:cNvPr>
          <p:cNvPicPr>
            <a:picLocks noChangeAspect="1"/>
          </p:cNvPicPr>
          <p:nvPr/>
        </p:nvPicPr>
        <p:blipFill>
          <a:blip r:embed="rId3"/>
          <a:stretch>
            <a:fillRect/>
          </a:stretch>
        </p:blipFill>
        <p:spPr>
          <a:xfrm>
            <a:off x="6056364" y="177802"/>
            <a:ext cx="2924174" cy="3898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solidFill>
                  <a:schemeClr val="bg1"/>
                </a:solidFill>
              </a:rPr>
              <a:t>Contexte</a:t>
            </a:r>
            <a:endParaRPr dirty="0">
              <a:solidFill>
                <a:schemeClr val="bg1"/>
              </a:solidFill>
            </a:endParaRPr>
          </a:p>
        </p:txBody>
      </p:sp>
      <p:sp>
        <p:nvSpPr>
          <p:cNvPr id="18" name="Sous-titre 17">
            <a:extLst>
              <a:ext uri="{FF2B5EF4-FFF2-40B4-BE49-F238E27FC236}">
                <a16:creationId xmlns:a16="http://schemas.microsoft.com/office/drawing/2014/main" id="{6AFA5EFD-C091-4C09-8252-71BE4D38B002}"/>
              </a:ext>
            </a:extLst>
          </p:cNvPr>
          <p:cNvSpPr>
            <a:spLocks noGrp="1"/>
          </p:cNvSpPr>
          <p:nvPr>
            <p:ph type="body" idx="2"/>
          </p:nvPr>
        </p:nvSpPr>
        <p:spPr/>
        <p:txBody>
          <a:bodyPr/>
          <a:lstStyle/>
          <a:p>
            <a:pPr marL="139700" indent="0">
              <a:buNone/>
            </a:pPr>
            <a:r>
              <a:rPr lang="fr-FR" dirty="0"/>
              <a:t> </a:t>
            </a:r>
          </a:p>
        </p:txBody>
      </p:sp>
      <p:sp>
        <p:nvSpPr>
          <p:cNvPr id="2" name="Espace réservé du numéro de diapositive 1">
            <a:extLst>
              <a:ext uri="{FF2B5EF4-FFF2-40B4-BE49-F238E27FC236}">
                <a16:creationId xmlns:a16="http://schemas.microsoft.com/office/drawing/2014/main" id="{2D698204-1E37-410E-A02E-C3D8842E6F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a:t>
            </a:fld>
            <a:endParaRPr lang="fr-FR" dirty="0"/>
          </a:p>
        </p:txBody>
      </p:sp>
      <p:sp>
        <p:nvSpPr>
          <p:cNvPr id="7" name="Titre 6">
            <a:extLst>
              <a:ext uri="{FF2B5EF4-FFF2-40B4-BE49-F238E27FC236}">
                <a16:creationId xmlns:a16="http://schemas.microsoft.com/office/drawing/2014/main" id="{B33B4DB8-DF7F-48D0-8380-D95060D37210}"/>
              </a:ext>
            </a:extLst>
          </p:cNvPr>
          <p:cNvSpPr>
            <a:spLocks noGrp="1"/>
          </p:cNvSpPr>
          <p:nvPr>
            <p:ph type="title" idx="4294967295"/>
          </p:nvPr>
        </p:nvSpPr>
        <p:spPr>
          <a:xfrm>
            <a:off x="0" y="2676525"/>
            <a:ext cx="1938338" cy="623888"/>
          </a:xfrm>
        </p:spPr>
        <p:txBody>
          <a:bodyPr/>
          <a:lstStyle/>
          <a:p>
            <a:r>
              <a:rPr lang="fr-FR" dirty="0"/>
              <a:t> </a:t>
            </a:r>
          </a:p>
        </p:txBody>
      </p:sp>
      <p:sp>
        <p:nvSpPr>
          <p:cNvPr id="8" name="Titre 7">
            <a:extLst>
              <a:ext uri="{FF2B5EF4-FFF2-40B4-BE49-F238E27FC236}">
                <a16:creationId xmlns:a16="http://schemas.microsoft.com/office/drawing/2014/main" id="{3404259E-2EB4-414C-917C-B88DEE2D2C4D}"/>
              </a:ext>
            </a:extLst>
          </p:cNvPr>
          <p:cNvSpPr>
            <a:spLocks noGrp="1"/>
          </p:cNvSpPr>
          <p:nvPr>
            <p:ph type="title" idx="4294967295"/>
          </p:nvPr>
        </p:nvSpPr>
        <p:spPr>
          <a:xfrm>
            <a:off x="0" y="2676525"/>
            <a:ext cx="1936750" cy="623888"/>
          </a:xfrm>
        </p:spPr>
        <p:txBody>
          <a:bodyPr/>
          <a:lstStyle/>
          <a:p>
            <a:r>
              <a:rPr lang="fr-FR" dirty="0"/>
              <a:t> </a:t>
            </a:r>
          </a:p>
        </p:txBody>
      </p:sp>
      <p:sp>
        <p:nvSpPr>
          <p:cNvPr id="10" name="Titre 9">
            <a:extLst>
              <a:ext uri="{FF2B5EF4-FFF2-40B4-BE49-F238E27FC236}">
                <a16:creationId xmlns:a16="http://schemas.microsoft.com/office/drawing/2014/main" id="{7ACEA9F8-7C02-4A82-A9E6-136BE6BBBB43}"/>
              </a:ext>
            </a:extLst>
          </p:cNvPr>
          <p:cNvSpPr>
            <a:spLocks noGrp="1"/>
          </p:cNvSpPr>
          <p:nvPr>
            <p:ph type="title" idx="4294967295"/>
          </p:nvPr>
        </p:nvSpPr>
        <p:spPr>
          <a:xfrm>
            <a:off x="7205663" y="2676525"/>
            <a:ext cx="1938337" cy="623888"/>
          </a:xfrm>
        </p:spPr>
        <p:txBody>
          <a:bodyPr/>
          <a:lstStyle/>
          <a:p>
            <a:r>
              <a:rPr lang="fr-FR" dirty="0"/>
              <a:t> </a:t>
            </a:r>
          </a:p>
        </p:txBody>
      </p:sp>
      <p:sp>
        <p:nvSpPr>
          <p:cNvPr id="12" name="Titre 11">
            <a:extLst>
              <a:ext uri="{FF2B5EF4-FFF2-40B4-BE49-F238E27FC236}">
                <a16:creationId xmlns:a16="http://schemas.microsoft.com/office/drawing/2014/main" id="{957BFCE9-9B30-4CE1-828D-3115800D46C6}"/>
              </a:ext>
            </a:extLst>
          </p:cNvPr>
          <p:cNvSpPr>
            <a:spLocks noGrp="1"/>
          </p:cNvSpPr>
          <p:nvPr>
            <p:ph type="title" idx="4294967295"/>
          </p:nvPr>
        </p:nvSpPr>
        <p:spPr>
          <a:xfrm>
            <a:off x="0" y="1614488"/>
            <a:ext cx="1938338" cy="407987"/>
          </a:xfrm>
        </p:spPr>
        <p:txBody>
          <a:bodyPr/>
          <a:lstStyle/>
          <a:p>
            <a:r>
              <a:rPr lang="fr-FR" dirty="0"/>
              <a:t> </a:t>
            </a:r>
          </a:p>
        </p:txBody>
      </p:sp>
      <p:sp>
        <p:nvSpPr>
          <p:cNvPr id="14" name="Titre 13">
            <a:extLst>
              <a:ext uri="{FF2B5EF4-FFF2-40B4-BE49-F238E27FC236}">
                <a16:creationId xmlns:a16="http://schemas.microsoft.com/office/drawing/2014/main" id="{AE7E233C-6A6A-4A91-AF43-AF8CD143E6FA}"/>
              </a:ext>
            </a:extLst>
          </p:cNvPr>
          <p:cNvSpPr>
            <a:spLocks noGrp="1"/>
          </p:cNvSpPr>
          <p:nvPr>
            <p:ph type="title" idx="4294967295"/>
          </p:nvPr>
        </p:nvSpPr>
        <p:spPr>
          <a:xfrm>
            <a:off x="0" y="1614488"/>
            <a:ext cx="1936750" cy="407987"/>
          </a:xfrm>
        </p:spPr>
        <p:txBody>
          <a:bodyPr/>
          <a:lstStyle/>
          <a:p>
            <a:r>
              <a:rPr lang="fr-FR" dirty="0"/>
              <a:t> </a:t>
            </a:r>
          </a:p>
        </p:txBody>
      </p:sp>
      <p:sp>
        <p:nvSpPr>
          <p:cNvPr id="17" name="Sous-titre 16">
            <a:extLst>
              <a:ext uri="{FF2B5EF4-FFF2-40B4-BE49-F238E27FC236}">
                <a16:creationId xmlns:a16="http://schemas.microsoft.com/office/drawing/2014/main" id="{25E5B27C-2D78-4011-AFA0-398D4D886149}"/>
              </a:ext>
            </a:extLst>
          </p:cNvPr>
          <p:cNvSpPr>
            <a:spLocks noGrp="1"/>
          </p:cNvSpPr>
          <p:nvPr>
            <p:ph type="subTitle" idx="4294967295"/>
          </p:nvPr>
        </p:nvSpPr>
        <p:spPr>
          <a:xfrm>
            <a:off x="7205663" y="1965325"/>
            <a:ext cx="1938337" cy="823913"/>
          </a:xfrm>
        </p:spPr>
        <p:txBody>
          <a:bodyPr/>
          <a:lstStyle/>
          <a:p>
            <a:pPr marL="114300" indent="0">
              <a:buNone/>
            </a:pPr>
            <a:r>
              <a:rPr lang="fr-FR" dirty="0"/>
              <a:t> </a:t>
            </a:r>
          </a:p>
        </p:txBody>
      </p:sp>
      <p:sp>
        <p:nvSpPr>
          <p:cNvPr id="4" name="Rectangle 3">
            <a:extLst>
              <a:ext uri="{FF2B5EF4-FFF2-40B4-BE49-F238E27FC236}">
                <a16:creationId xmlns:a16="http://schemas.microsoft.com/office/drawing/2014/main" id="{5F62E9CA-B0C2-4220-A4F4-7C41BC23F19B}"/>
              </a:ext>
            </a:extLst>
          </p:cNvPr>
          <p:cNvSpPr/>
          <p:nvPr/>
        </p:nvSpPr>
        <p:spPr>
          <a:xfrm>
            <a:off x="-159025" y="1591892"/>
            <a:ext cx="6894670" cy="307777"/>
          </a:xfrm>
          <a:prstGeom prst="rect">
            <a:avLst/>
          </a:prstGeom>
        </p:spPr>
        <p:txBody>
          <a:bodyPr wrap="square">
            <a:spAutoFit/>
          </a:bodyPr>
          <a:lstStyle/>
          <a:p>
            <a:r>
              <a:rPr lang="fr-FR" dirty="0">
                <a:latin typeface="Calibri" panose="020F0502020204030204" pitchFamily="34" charset="0"/>
                <a:hlinkClick r:id="rId3"/>
              </a:rPr>
              <a:t> </a:t>
            </a:r>
            <a:endParaRPr lang="fr-FR" dirty="0"/>
          </a:p>
        </p:txBody>
      </p:sp>
      <p:sp>
        <p:nvSpPr>
          <p:cNvPr id="21" name="Google Shape;231;p31">
            <a:extLst>
              <a:ext uri="{FF2B5EF4-FFF2-40B4-BE49-F238E27FC236}">
                <a16:creationId xmlns:a16="http://schemas.microsoft.com/office/drawing/2014/main" id="{ABAA1B8A-E90D-475F-8AE0-D6DC545B807B}"/>
              </a:ext>
            </a:extLst>
          </p:cNvPr>
          <p:cNvSpPr txBox="1">
            <a:spLocks/>
          </p:cNvSpPr>
          <p:nvPr/>
        </p:nvSpPr>
        <p:spPr>
          <a:xfrm>
            <a:off x="640080" y="323105"/>
            <a:ext cx="81111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2000"/>
              <a:buFont typeface="Montserrat ExtraBold"/>
              <a:buNone/>
              <a:defRPr sz="2000" b="0" i="0" u="none" strike="noStrike" cap="none">
                <a:solidFill>
                  <a:schemeClr val="accent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r>
              <a:rPr lang="fr-FR" dirty="0"/>
              <a:t>Méthode : deux volets imbriqués </a:t>
            </a:r>
          </a:p>
        </p:txBody>
      </p:sp>
      <p:sp>
        <p:nvSpPr>
          <p:cNvPr id="23" name="Google Shape;230;p31">
            <a:extLst>
              <a:ext uri="{FF2B5EF4-FFF2-40B4-BE49-F238E27FC236}">
                <a16:creationId xmlns:a16="http://schemas.microsoft.com/office/drawing/2014/main" id="{87A0BA52-3E5E-4587-9866-38C7D3A67E55}"/>
              </a:ext>
            </a:extLst>
          </p:cNvPr>
          <p:cNvSpPr txBox="1">
            <a:spLocks/>
          </p:cNvSpPr>
          <p:nvPr/>
        </p:nvSpPr>
        <p:spPr>
          <a:xfrm>
            <a:off x="4956107" y="861445"/>
            <a:ext cx="3795073" cy="5645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lgn="ctr">
              <a:lnSpc>
                <a:spcPct val="150000"/>
              </a:lnSpc>
              <a:spcAft>
                <a:spcPts val="1200"/>
              </a:spcAft>
              <a:buSzPts val="1100"/>
              <a:buNone/>
            </a:pPr>
            <a:r>
              <a:rPr lang="fr-FR" sz="1600" b="1">
                <a:solidFill>
                  <a:schemeClr val="bg1"/>
                </a:solidFill>
              </a:rPr>
              <a:t>Entretiens semi-directifs</a:t>
            </a:r>
            <a:endParaRPr lang="fr-FR" sz="1400" b="1">
              <a:solidFill>
                <a:schemeClr val="bg1"/>
              </a:solidFill>
              <a:latin typeface="Montserrat Light"/>
              <a:ea typeface="Montserrat Light"/>
              <a:cs typeface="Montserrat Light"/>
              <a:sym typeface="Montserrat Light"/>
            </a:endParaRPr>
          </a:p>
        </p:txBody>
      </p:sp>
      <p:sp>
        <p:nvSpPr>
          <p:cNvPr id="27" name="Google Shape;230;p31">
            <a:extLst>
              <a:ext uri="{FF2B5EF4-FFF2-40B4-BE49-F238E27FC236}">
                <a16:creationId xmlns:a16="http://schemas.microsoft.com/office/drawing/2014/main" id="{FB562B9A-6F10-4D2C-A96A-0B7CF62F8556}"/>
              </a:ext>
            </a:extLst>
          </p:cNvPr>
          <p:cNvSpPr txBox="1">
            <a:spLocks/>
          </p:cNvSpPr>
          <p:nvPr/>
        </p:nvSpPr>
        <p:spPr>
          <a:xfrm>
            <a:off x="147452" y="857976"/>
            <a:ext cx="4327569" cy="4865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0" indent="0" algn="ctr">
              <a:lnSpc>
                <a:spcPct val="150000"/>
              </a:lnSpc>
              <a:buSzPts val="1100"/>
              <a:buNone/>
            </a:pPr>
            <a:r>
              <a:rPr lang="fr-FR" sz="1600" b="1" dirty="0"/>
              <a:t>Questionnaires (QR)</a:t>
            </a:r>
          </a:p>
        </p:txBody>
      </p:sp>
      <p:sp>
        <p:nvSpPr>
          <p:cNvPr id="24" name="Rectangle 23">
            <a:extLst>
              <a:ext uri="{FF2B5EF4-FFF2-40B4-BE49-F238E27FC236}">
                <a16:creationId xmlns:a16="http://schemas.microsoft.com/office/drawing/2014/main" id="{C213DEAF-67B3-42B7-BAF7-5205C864F1A9}"/>
              </a:ext>
            </a:extLst>
          </p:cNvPr>
          <p:cNvSpPr/>
          <p:nvPr/>
        </p:nvSpPr>
        <p:spPr>
          <a:xfrm>
            <a:off x="147452" y="1386442"/>
            <a:ext cx="4424548" cy="2554097"/>
          </a:xfrm>
          <a:prstGeom prst="rect">
            <a:avLst/>
          </a:prstGeom>
        </p:spPr>
        <p:txBody>
          <a:bodyPr wrap="square">
            <a:spAutoFit/>
          </a:bodyPr>
          <a:lstStyle/>
          <a:p>
            <a:pPr>
              <a:lnSpc>
                <a:spcPct val="150000"/>
              </a:lnSpc>
            </a:pPr>
            <a:r>
              <a:rPr lang="fr-FR" sz="1200" b="1" dirty="0">
                <a:solidFill>
                  <a:schemeClr val="dk1"/>
                </a:solidFill>
                <a:latin typeface="Montserrat"/>
                <a:sym typeface="Montserrat"/>
              </a:rPr>
              <a:t>Date</a:t>
            </a:r>
            <a:r>
              <a:rPr lang="fr-FR" sz="1200" dirty="0">
                <a:solidFill>
                  <a:schemeClr val="dk1"/>
                </a:solidFill>
                <a:latin typeface="Montserrat"/>
                <a:sym typeface="Montserrat"/>
              </a:rPr>
              <a:t> :  30 novembre 2021 – 4 février 2022 </a:t>
            </a:r>
          </a:p>
          <a:p>
            <a:pPr>
              <a:lnSpc>
                <a:spcPct val="150000"/>
              </a:lnSpc>
            </a:pPr>
            <a:r>
              <a:rPr lang="fr-FR" sz="1200" b="1" dirty="0">
                <a:solidFill>
                  <a:schemeClr val="dk1"/>
                </a:solidFill>
                <a:latin typeface="Montserrat"/>
                <a:sym typeface="Montserrat"/>
              </a:rPr>
              <a:t>Champ</a:t>
            </a:r>
            <a:r>
              <a:rPr lang="fr-FR" sz="1200" dirty="0">
                <a:solidFill>
                  <a:schemeClr val="dk1"/>
                </a:solidFill>
                <a:latin typeface="Montserrat"/>
                <a:sym typeface="Montserrat"/>
              </a:rPr>
              <a:t>  : 500 personnes (477 QR analysés)</a:t>
            </a:r>
          </a:p>
          <a:p>
            <a:pPr>
              <a:lnSpc>
                <a:spcPct val="150000"/>
              </a:lnSpc>
            </a:pPr>
            <a:r>
              <a:rPr lang="fr-FR" sz="1200" b="1" dirty="0">
                <a:solidFill>
                  <a:schemeClr val="dk1"/>
                </a:solidFill>
                <a:latin typeface="Montserrat"/>
                <a:sym typeface="Montserrat"/>
              </a:rPr>
              <a:t>Voie</a:t>
            </a:r>
            <a:r>
              <a:rPr lang="fr-FR" sz="1200" dirty="0">
                <a:solidFill>
                  <a:schemeClr val="dk1"/>
                </a:solidFill>
                <a:latin typeface="Montserrat"/>
                <a:sym typeface="Montserrat"/>
              </a:rPr>
              <a:t> : passation du QR en face-à-face ou au téléphone</a:t>
            </a:r>
          </a:p>
          <a:p>
            <a:pPr>
              <a:lnSpc>
                <a:spcPct val="150000"/>
              </a:lnSpc>
            </a:pPr>
            <a:r>
              <a:rPr lang="fr-FR" sz="1200" b="1" dirty="0">
                <a:solidFill>
                  <a:schemeClr val="dk1"/>
                </a:solidFill>
                <a:latin typeface="Montserrat"/>
                <a:sym typeface="Montserrat"/>
              </a:rPr>
              <a:t>Langue</a:t>
            </a:r>
            <a:r>
              <a:rPr lang="fr-FR" sz="1200" dirty="0">
                <a:solidFill>
                  <a:schemeClr val="dk1"/>
                </a:solidFill>
                <a:latin typeface="Montserrat"/>
                <a:sym typeface="Montserrat"/>
              </a:rPr>
              <a:t> : français ou anglais. </a:t>
            </a:r>
          </a:p>
          <a:p>
            <a:pPr>
              <a:lnSpc>
                <a:spcPct val="150000"/>
              </a:lnSpc>
            </a:pPr>
            <a:r>
              <a:rPr lang="fr-FR" sz="1200" b="1" dirty="0">
                <a:solidFill>
                  <a:schemeClr val="dk1"/>
                </a:solidFill>
                <a:latin typeface="Montserrat"/>
                <a:sym typeface="Montserrat"/>
              </a:rPr>
              <a:t>Données collectées </a:t>
            </a:r>
            <a:r>
              <a:rPr lang="fr-FR" sz="1200" dirty="0">
                <a:solidFill>
                  <a:schemeClr val="dk1"/>
                </a:solidFill>
                <a:latin typeface="Montserrat"/>
                <a:sym typeface="Montserrat"/>
              </a:rPr>
              <a:t>: profils sociodémographiques, situation d’études,  d’habitat, ressources,  recours à l’aide, état de faim et perception de l’état de santé. </a:t>
            </a:r>
          </a:p>
          <a:p>
            <a:pPr>
              <a:lnSpc>
                <a:spcPct val="150000"/>
              </a:lnSpc>
            </a:pPr>
            <a:r>
              <a:rPr lang="fr-FR" sz="1200" b="1" dirty="0">
                <a:solidFill>
                  <a:schemeClr val="dk1"/>
                </a:solidFill>
                <a:latin typeface="Montserrat"/>
                <a:sym typeface="Montserrat"/>
              </a:rPr>
              <a:t>RH et outils </a:t>
            </a:r>
            <a:r>
              <a:rPr lang="fr-FR" sz="1200" dirty="0">
                <a:solidFill>
                  <a:schemeClr val="dk1"/>
                </a:solidFill>
                <a:latin typeface="Montserrat"/>
                <a:sym typeface="Montserrat"/>
              </a:rPr>
              <a:t>: 44 </a:t>
            </a:r>
            <a:r>
              <a:rPr lang="fr-FR" sz="1200" dirty="0" err="1">
                <a:solidFill>
                  <a:schemeClr val="dk1"/>
                </a:solidFill>
                <a:latin typeface="Montserrat"/>
                <a:sym typeface="Montserrat"/>
              </a:rPr>
              <a:t>enquêtrice.teurs</a:t>
            </a:r>
            <a:r>
              <a:rPr lang="fr-FR" sz="1200" dirty="0">
                <a:solidFill>
                  <a:schemeClr val="dk1"/>
                </a:solidFill>
                <a:latin typeface="Montserrat"/>
                <a:sym typeface="Montserrat"/>
              </a:rPr>
              <a:t> </a:t>
            </a:r>
          </a:p>
          <a:p>
            <a:pPr>
              <a:lnSpc>
                <a:spcPct val="150000"/>
              </a:lnSpc>
            </a:pPr>
            <a:r>
              <a:rPr lang="fr-FR" sz="1200" dirty="0">
                <a:solidFill>
                  <a:schemeClr val="dk1"/>
                </a:solidFill>
                <a:latin typeface="Montserrat"/>
                <a:sym typeface="Montserrat"/>
              </a:rPr>
              <a:t>collecte en ligne dédiée (</a:t>
            </a:r>
            <a:r>
              <a:rPr lang="fr-FR" sz="1200" dirty="0" err="1">
                <a:solidFill>
                  <a:schemeClr val="dk1"/>
                </a:solidFill>
                <a:latin typeface="Montserrat"/>
                <a:sym typeface="Montserrat"/>
              </a:rPr>
              <a:t>Wepi</a:t>
            </a:r>
            <a:r>
              <a:rPr lang="fr-FR" sz="1200" dirty="0">
                <a:solidFill>
                  <a:schemeClr val="dk1"/>
                </a:solidFill>
                <a:latin typeface="Montserrat"/>
                <a:sym typeface="Montserrat"/>
              </a:rPr>
              <a:t>®) et analyses sous R </a:t>
            </a:r>
          </a:p>
        </p:txBody>
      </p:sp>
      <p:sp>
        <p:nvSpPr>
          <p:cNvPr id="30" name="Rectangle 29">
            <a:extLst>
              <a:ext uri="{FF2B5EF4-FFF2-40B4-BE49-F238E27FC236}">
                <a16:creationId xmlns:a16="http://schemas.microsoft.com/office/drawing/2014/main" id="{AE305DAD-1FC7-429D-A08A-917DFA4BF3A7}"/>
              </a:ext>
            </a:extLst>
          </p:cNvPr>
          <p:cNvSpPr/>
          <p:nvPr/>
        </p:nvSpPr>
        <p:spPr>
          <a:xfrm>
            <a:off x="4760772" y="1344533"/>
            <a:ext cx="4424548" cy="2831096"/>
          </a:xfrm>
          <a:prstGeom prst="rect">
            <a:avLst/>
          </a:prstGeom>
        </p:spPr>
        <p:txBody>
          <a:bodyPr wrap="square" lIns="91440" tIns="45720" rIns="91440" bIns="45720" anchor="t">
            <a:spAutoFit/>
          </a:bodyPr>
          <a:lstStyle/>
          <a:p>
            <a:pPr>
              <a:lnSpc>
                <a:spcPct val="150000"/>
              </a:lnSpc>
            </a:pPr>
            <a:r>
              <a:rPr lang="fr-FR" sz="1200" b="1" dirty="0">
                <a:solidFill>
                  <a:schemeClr val="bg1"/>
                </a:solidFill>
                <a:latin typeface="Montserrat"/>
                <a:sym typeface="Montserrat"/>
              </a:rPr>
              <a:t>Date</a:t>
            </a:r>
            <a:r>
              <a:rPr lang="fr-FR" sz="1200" dirty="0">
                <a:solidFill>
                  <a:schemeClr val="bg1"/>
                </a:solidFill>
                <a:latin typeface="Montserrat"/>
                <a:sym typeface="Montserrat"/>
              </a:rPr>
              <a:t> :  22 décembre 2021  - 13 avril 2022</a:t>
            </a:r>
          </a:p>
          <a:p>
            <a:pPr>
              <a:lnSpc>
                <a:spcPct val="150000"/>
              </a:lnSpc>
            </a:pPr>
            <a:r>
              <a:rPr lang="fr-FR" sz="1200" b="1" dirty="0">
                <a:solidFill>
                  <a:schemeClr val="bg1"/>
                </a:solidFill>
                <a:latin typeface="Montserrat"/>
                <a:sym typeface="Montserrat"/>
              </a:rPr>
              <a:t>Champ </a:t>
            </a:r>
            <a:r>
              <a:rPr lang="fr-FR" sz="1200" dirty="0">
                <a:solidFill>
                  <a:schemeClr val="bg1"/>
                </a:solidFill>
                <a:latin typeface="Montserrat"/>
                <a:sym typeface="Montserrat"/>
              </a:rPr>
              <a:t>:  38 personnes</a:t>
            </a:r>
          </a:p>
          <a:p>
            <a:pPr>
              <a:lnSpc>
                <a:spcPct val="150000"/>
              </a:lnSpc>
            </a:pPr>
            <a:r>
              <a:rPr lang="fr-FR" sz="1200" b="1" dirty="0">
                <a:solidFill>
                  <a:schemeClr val="bg1"/>
                </a:solidFill>
                <a:latin typeface="Montserrat"/>
                <a:sym typeface="Montserrat"/>
              </a:rPr>
              <a:t>Voie</a:t>
            </a:r>
            <a:r>
              <a:rPr lang="fr-FR" sz="1200" dirty="0">
                <a:solidFill>
                  <a:schemeClr val="bg1"/>
                </a:solidFill>
                <a:latin typeface="Montserrat"/>
                <a:sym typeface="Montserrat"/>
              </a:rPr>
              <a:t> : choisie par l’</a:t>
            </a:r>
            <a:r>
              <a:rPr lang="fr-FR" sz="1200" dirty="0" err="1">
                <a:solidFill>
                  <a:schemeClr val="bg1"/>
                </a:solidFill>
                <a:latin typeface="Montserrat"/>
                <a:sym typeface="Montserrat"/>
              </a:rPr>
              <a:t>étudiant.e</a:t>
            </a:r>
            <a:r>
              <a:rPr lang="fr-FR" sz="1200" dirty="0">
                <a:solidFill>
                  <a:schemeClr val="bg1"/>
                </a:solidFill>
                <a:latin typeface="Montserrat"/>
                <a:sym typeface="Montserrat"/>
              </a:rPr>
              <a:t>, café, à domicile ou </a:t>
            </a:r>
            <a:r>
              <a:rPr lang="fr-FR" sz="1200" dirty="0" err="1">
                <a:solidFill>
                  <a:schemeClr val="bg1"/>
                </a:solidFill>
                <a:latin typeface="Montserrat"/>
                <a:sym typeface="Montserrat"/>
              </a:rPr>
              <a:t>visiotéléphonie</a:t>
            </a:r>
            <a:endParaRPr lang="fr-FR" sz="1200" dirty="0">
              <a:solidFill>
                <a:schemeClr val="bg1"/>
              </a:solidFill>
              <a:latin typeface="Montserrat"/>
              <a:sym typeface="Montserrat"/>
            </a:endParaRPr>
          </a:p>
          <a:p>
            <a:pPr>
              <a:lnSpc>
                <a:spcPct val="150000"/>
              </a:lnSpc>
            </a:pPr>
            <a:r>
              <a:rPr lang="fr-FR" sz="1200" b="1" dirty="0">
                <a:solidFill>
                  <a:schemeClr val="bg1"/>
                </a:solidFill>
                <a:latin typeface="Montserrat"/>
                <a:sym typeface="Montserrat"/>
              </a:rPr>
              <a:t>Langue</a:t>
            </a:r>
            <a:r>
              <a:rPr lang="fr-FR" sz="1200" dirty="0">
                <a:solidFill>
                  <a:schemeClr val="bg1"/>
                </a:solidFill>
                <a:latin typeface="Montserrat"/>
                <a:sym typeface="Montserrat"/>
              </a:rPr>
              <a:t> : français. </a:t>
            </a:r>
          </a:p>
          <a:p>
            <a:pPr>
              <a:lnSpc>
                <a:spcPct val="150000"/>
              </a:lnSpc>
            </a:pPr>
            <a:r>
              <a:rPr lang="fr-FR" sz="1200" b="1" dirty="0">
                <a:solidFill>
                  <a:schemeClr val="bg1"/>
                </a:solidFill>
                <a:latin typeface="Montserrat"/>
                <a:sym typeface="Montserrat"/>
              </a:rPr>
              <a:t>Données collectées </a:t>
            </a:r>
            <a:r>
              <a:rPr lang="fr-FR" sz="1200" dirty="0">
                <a:solidFill>
                  <a:schemeClr val="bg1"/>
                </a:solidFill>
                <a:latin typeface="Montserrat"/>
                <a:sym typeface="Montserrat"/>
              </a:rPr>
              <a:t>: difficultés administratives, résidentielles, contours de l’aide familiale et place des activités rémunérées, présence à l’aide alimentaire</a:t>
            </a:r>
          </a:p>
          <a:p>
            <a:pPr>
              <a:lnSpc>
                <a:spcPct val="150000"/>
              </a:lnSpc>
            </a:pPr>
            <a:r>
              <a:rPr lang="fr-FR" sz="1200" b="1" dirty="0">
                <a:solidFill>
                  <a:schemeClr val="bg1"/>
                </a:solidFill>
                <a:latin typeface="Montserrat"/>
                <a:sym typeface="Montserrat"/>
              </a:rPr>
              <a:t>RH et outils </a:t>
            </a:r>
            <a:r>
              <a:rPr lang="fr-FR" sz="1200" dirty="0">
                <a:solidFill>
                  <a:schemeClr val="bg1"/>
                </a:solidFill>
                <a:latin typeface="Montserrat"/>
                <a:sym typeface="Montserrat"/>
              </a:rPr>
              <a:t>: 3 enquêtrices, 1 enquêteur</a:t>
            </a:r>
            <a:endParaRPr lang="fr-FR" sz="1200" dirty="0">
              <a:solidFill>
                <a:schemeClr val="bg1"/>
              </a:solidFill>
              <a:latin typeface="Montserrat"/>
            </a:endParaRPr>
          </a:p>
          <a:p>
            <a:pPr>
              <a:lnSpc>
                <a:spcPct val="150000"/>
              </a:lnSpc>
            </a:pPr>
            <a:r>
              <a:rPr lang="fr-FR" sz="1200" dirty="0">
                <a:solidFill>
                  <a:schemeClr val="bg1"/>
                </a:solidFill>
                <a:latin typeface="Montserrat"/>
                <a:sym typeface="Montserrat"/>
              </a:rPr>
              <a:t>Journal de terrain, retranscriptions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31"/>
          <p:cNvSpPr txBox="1">
            <a:spLocks noGrp="1"/>
          </p:cNvSpPr>
          <p:nvPr>
            <p:ph type="title"/>
          </p:nvPr>
        </p:nvSpPr>
        <p:spPr>
          <a:xfrm>
            <a:off x="439407" y="669240"/>
            <a:ext cx="7909161" cy="572700"/>
          </a:xfrm>
          <a:prstGeom prst="rect">
            <a:avLst/>
          </a:prstGeom>
        </p:spPr>
        <p:txBody>
          <a:bodyPr spcFirstLastPara="1" wrap="square" lIns="91425" tIns="91425" rIns="91425" bIns="91425" anchor="t" anchorCtr="0">
            <a:noAutofit/>
          </a:bodyPr>
          <a:lstStyle/>
          <a:p>
            <a:pPr algn="r"/>
            <a:r>
              <a:rPr lang="fr-FR" b="1" dirty="0"/>
              <a:t>Présentation de résultats principaux de l’enquête</a:t>
            </a:r>
            <a:endParaRPr dirty="0"/>
          </a:p>
        </p:txBody>
      </p:sp>
      <p:sp>
        <p:nvSpPr>
          <p:cNvPr id="3" name="Titre 2">
            <a:extLst>
              <a:ext uri="{FF2B5EF4-FFF2-40B4-BE49-F238E27FC236}">
                <a16:creationId xmlns:a16="http://schemas.microsoft.com/office/drawing/2014/main" id="{9C01C6EB-7BD2-4ABC-B9A3-1AB82E617DFC}"/>
              </a:ext>
            </a:extLst>
          </p:cNvPr>
          <p:cNvSpPr>
            <a:spLocks noGrp="1"/>
          </p:cNvSpPr>
          <p:nvPr>
            <p:ph type="title" idx="2"/>
          </p:nvPr>
        </p:nvSpPr>
        <p:spPr>
          <a:xfrm>
            <a:off x="439407" y="2876730"/>
            <a:ext cx="1938000" cy="407400"/>
          </a:xfrm>
        </p:spPr>
        <p:txBody>
          <a:bodyPr/>
          <a:lstStyle/>
          <a:p>
            <a:r>
              <a:rPr lang="fr-FR" dirty="0">
                <a:solidFill>
                  <a:schemeClr val="bg1"/>
                </a:solidFill>
              </a:rPr>
              <a:t>4 – Emploi </a:t>
            </a:r>
          </a:p>
        </p:txBody>
      </p:sp>
      <p:sp>
        <p:nvSpPr>
          <p:cNvPr id="230" name="Google Shape;230;p31"/>
          <p:cNvSpPr txBox="1">
            <a:spLocks noGrp="1"/>
          </p:cNvSpPr>
          <p:nvPr>
            <p:ph type="subTitle" idx="1"/>
          </p:nvPr>
        </p:nvSpPr>
        <p:spPr>
          <a:xfrm>
            <a:off x="40459" y="3233322"/>
            <a:ext cx="3071390" cy="844966"/>
          </a:xfrm>
          <a:prstGeom prst="rect">
            <a:avLst/>
          </a:prstGeom>
        </p:spPr>
        <p:txBody>
          <a:bodyPr spcFirstLastPara="1" wrap="square" lIns="91425" tIns="91425" rIns="91425" bIns="91425" anchor="t" anchorCtr="0">
            <a:noAutofit/>
          </a:bodyPr>
          <a:lstStyle/>
          <a:p>
            <a:pPr marL="86995">
              <a:spcAft>
                <a:spcPts val="1200"/>
              </a:spcAft>
              <a:buSzPts val="1100"/>
            </a:pPr>
            <a:r>
              <a:rPr lang="fr-FR" dirty="0">
                <a:solidFill>
                  <a:schemeClr val="bg1"/>
                </a:solidFill>
              </a:rPr>
              <a:t>Une forte volonté de travailler confrontée à la difficulté de trouver des activités (bien) rémunérées </a:t>
            </a:r>
          </a:p>
        </p:txBody>
      </p:sp>
      <p:sp>
        <p:nvSpPr>
          <p:cNvPr id="4" name="Titre 3">
            <a:extLst>
              <a:ext uri="{FF2B5EF4-FFF2-40B4-BE49-F238E27FC236}">
                <a16:creationId xmlns:a16="http://schemas.microsoft.com/office/drawing/2014/main" id="{BFDE68E6-57E7-45DD-9C67-D7FE9BF9F1E0}"/>
              </a:ext>
            </a:extLst>
          </p:cNvPr>
          <p:cNvSpPr>
            <a:spLocks noGrp="1"/>
          </p:cNvSpPr>
          <p:nvPr>
            <p:ph type="title" idx="3"/>
          </p:nvPr>
        </p:nvSpPr>
        <p:spPr>
          <a:xfrm>
            <a:off x="3235770" y="2876730"/>
            <a:ext cx="2005320" cy="407400"/>
          </a:xfrm>
        </p:spPr>
        <p:txBody>
          <a:bodyPr/>
          <a:lstStyle/>
          <a:p>
            <a:r>
              <a:rPr lang="fr-FR" dirty="0">
                <a:solidFill>
                  <a:schemeClr val="bg1"/>
                </a:solidFill>
              </a:rPr>
              <a:t>5 – Recours à l’aide</a:t>
            </a:r>
          </a:p>
        </p:txBody>
      </p:sp>
      <p:sp>
        <p:nvSpPr>
          <p:cNvPr id="5" name="Sous-titre 4">
            <a:extLst>
              <a:ext uri="{FF2B5EF4-FFF2-40B4-BE49-F238E27FC236}">
                <a16:creationId xmlns:a16="http://schemas.microsoft.com/office/drawing/2014/main" id="{EC6AB3D1-1399-4DDD-9269-91D920D97AD7}"/>
              </a:ext>
            </a:extLst>
          </p:cNvPr>
          <p:cNvSpPr>
            <a:spLocks noGrp="1"/>
          </p:cNvSpPr>
          <p:nvPr>
            <p:ph type="subTitle" idx="4"/>
          </p:nvPr>
        </p:nvSpPr>
        <p:spPr>
          <a:xfrm>
            <a:off x="2566930" y="3284130"/>
            <a:ext cx="3477062" cy="823800"/>
          </a:xfrm>
        </p:spPr>
        <p:txBody>
          <a:bodyPr/>
          <a:lstStyle/>
          <a:p>
            <a:r>
              <a:rPr lang="fr-FR" dirty="0">
                <a:solidFill>
                  <a:schemeClr val="bg1"/>
                </a:solidFill>
              </a:rPr>
              <a:t>Fréquenter temporairement un site de distribution connu par des pairs, schéma principal de recours?</a:t>
            </a:r>
          </a:p>
        </p:txBody>
      </p:sp>
      <p:sp>
        <p:nvSpPr>
          <p:cNvPr id="6" name="Titre 5">
            <a:extLst>
              <a:ext uri="{FF2B5EF4-FFF2-40B4-BE49-F238E27FC236}">
                <a16:creationId xmlns:a16="http://schemas.microsoft.com/office/drawing/2014/main" id="{2A59F876-28C1-4090-9E01-13CD19296017}"/>
              </a:ext>
            </a:extLst>
          </p:cNvPr>
          <p:cNvSpPr>
            <a:spLocks noGrp="1"/>
          </p:cNvSpPr>
          <p:nvPr>
            <p:ph type="title" idx="5"/>
          </p:nvPr>
        </p:nvSpPr>
        <p:spPr>
          <a:xfrm>
            <a:off x="6043992" y="2882968"/>
            <a:ext cx="2510110" cy="407400"/>
          </a:xfrm>
        </p:spPr>
        <p:txBody>
          <a:bodyPr/>
          <a:lstStyle/>
          <a:p>
            <a:r>
              <a:rPr lang="fr-FR" dirty="0">
                <a:solidFill>
                  <a:schemeClr val="bg1"/>
                </a:solidFill>
              </a:rPr>
              <a:t>6 – Santé</a:t>
            </a:r>
          </a:p>
        </p:txBody>
      </p:sp>
      <p:sp>
        <p:nvSpPr>
          <p:cNvPr id="7" name="Sous-titre 6">
            <a:extLst>
              <a:ext uri="{FF2B5EF4-FFF2-40B4-BE49-F238E27FC236}">
                <a16:creationId xmlns:a16="http://schemas.microsoft.com/office/drawing/2014/main" id="{1068908B-A202-4AF5-A1CA-D79A0E274D08}"/>
              </a:ext>
            </a:extLst>
          </p:cNvPr>
          <p:cNvSpPr>
            <a:spLocks noGrp="1"/>
          </p:cNvSpPr>
          <p:nvPr>
            <p:ph type="subTitle" idx="6"/>
          </p:nvPr>
        </p:nvSpPr>
        <p:spPr>
          <a:xfrm>
            <a:off x="5951588" y="3262801"/>
            <a:ext cx="2510110" cy="823800"/>
          </a:xfrm>
        </p:spPr>
        <p:txBody>
          <a:bodyPr/>
          <a:lstStyle/>
          <a:p>
            <a:r>
              <a:rPr lang="fr-FR" dirty="0">
                <a:solidFill>
                  <a:schemeClr val="bg1"/>
                </a:solidFill>
              </a:rPr>
              <a:t>Etat dépressif et état de faim modérée ou sévère, un lien à double sens</a:t>
            </a:r>
          </a:p>
        </p:txBody>
      </p:sp>
      <p:sp>
        <p:nvSpPr>
          <p:cNvPr id="8" name="Titre 7">
            <a:extLst>
              <a:ext uri="{FF2B5EF4-FFF2-40B4-BE49-F238E27FC236}">
                <a16:creationId xmlns:a16="http://schemas.microsoft.com/office/drawing/2014/main" id="{CF3D8C49-082A-4CB5-978B-95273AD9AA52}"/>
              </a:ext>
            </a:extLst>
          </p:cNvPr>
          <p:cNvSpPr>
            <a:spLocks noGrp="1"/>
          </p:cNvSpPr>
          <p:nvPr>
            <p:ph type="title" idx="7"/>
          </p:nvPr>
        </p:nvSpPr>
        <p:spPr>
          <a:xfrm>
            <a:off x="41203" y="1686948"/>
            <a:ext cx="2785640" cy="371058"/>
          </a:xfrm>
        </p:spPr>
        <p:txBody>
          <a:bodyPr/>
          <a:lstStyle/>
          <a:p>
            <a:r>
              <a:rPr lang="fr-FR" sz="1600" dirty="0"/>
              <a:t>1 – Profil</a:t>
            </a:r>
          </a:p>
        </p:txBody>
      </p:sp>
      <p:sp>
        <p:nvSpPr>
          <p:cNvPr id="10" name="Titre 9">
            <a:extLst>
              <a:ext uri="{FF2B5EF4-FFF2-40B4-BE49-F238E27FC236}">
                <a16:creationId xmlns:a16="http://schemas.microsoft.com/office/drawing/2014/main" id="{5A40DCE9-568A-45E2-A500-7C0C61B2B9B2}"/>
              </a:ext>
            </a:extLst>
          </p:cNvPr>
          <p:cNvSpPr>
            <a:spLocks noGrp="1"/>
          </p:cNvSpPr>
          <p:nvPr>
            <p:ph type="title" idx="9"/>
          </p:nvPr>
        </p:nvSpPr>
        <p:spPr>
          <a:xfrm>
            <a:off x="3320511" y="1612744"/>
            <a:ext cx="2146954" cy="407400"/>
          </a:xfrm>
        </p:spPr>
        <p:txBody>
          <a:bodyPr/>
          <a:lstStyle/>
          <a:p>
            <a:r>
              <a:rPr lang="fr-FR" sz="1600" dirty="0"/>
              <a:t>2 - Hébergement</a:t>
            </a:r>
          </a:p>
        </p:txBody>
      </p:sp>
      <p:sp>
        <p:nvSpPr>
          <p:cNvPr id="11" name="Sous-titre 10">
            <a:extLst>
              <a:ext uri="{FF2B5EF4-FFF2-40B4-BE49-F238E27FC236}">
                <a16:creationId xmlns:a16="http://schemas.microsoft.com/office/drawing/2014/main" id="{2B75A04A-E05A-4FD8-A5B5-1D2961045D71}"/>
              </a:ext>
            </a:extLst>
          </p:cNvPr>
          <p:cNvSpPr>
            <a:spLocks noGrp="1"/>
          </p:cNvSpPr>
          <p:nvPr>
            <p:ph type="subTitle" idx="13"/>
          </p:nvPr>
        </p:nvSpPr>
        <p:spPr>
          <a:xfrm>
            <a:off x="2740539" y="2015397"/>
            <a:ext cx="3157694" cy="823800"/>
          </a:xfrm>
        </p:spPr>
        <p:txBody>
          <a:bodyPr/>
          <a:lstStyle/>
          <a:p>
            <a:r>
              <a:rPr lang="fr-FR" dirty="0"/>
              <a:t>De l’hébergement chez des tiers au logement personnel, en passant quelques nuits à la rue?</a:t>
            </a:r>
          </a:p>
        </p:txBody>
      </p:sp>
      <p:sp>
        <p:nvSpPr>
          <p:cNvPr id="12" name="Titre 11">
            <a:extLst>
              <a:ext uri="{FF2B5EF4-FFF2-40B4-BE49-F238E27FC236}">
                <a16:creationId xmlns:a16="http://schemas.microsoft.com/office/drawing/2014/main" id="{D99404AF-9C7E-4630-BCF5-C798C741939D}"/>
              </a:ext>
            </a:extLst>
          </p:cNvPr>
          <p:cNvSpPr>
            <a:spLocks noGrp="1"/>
          </p:cNvSpPr>
          <p:nvPr>
            <p:ph type="title" idx="14"/>
          </p:nvPr>
        </p:nvSpPr>
        <p:spPr>
          <a:xfrm>
            <a:off x="5961133" y="1622162"/>
            <a:ext cx="2414833" cy="407400"/>
          </a:xfrm>
        </p:spPr>
        <p:txBody>
          <a:bodyPr/>
          <a:lstStyle/>
          <a:p>
            <a:r>
              <a:rPr lang="fr-FR" sz="1600" dirty="0"/>
              <a:t>3 – Aides </a:t>
            </a:r>
            <a:r>
              <a:rPr lang="fr-FR" sz="1600"/>
              <a:t>familiales</a:t>
            </a:r>
            <a:endParaRPr lang="fr-FR" sz="1600" dirty="0"/>
          </a:p>
        </p:txBody>
      </p:sp>
      <p:sp>
        <p:nvSpPr>
          <p:cNvPr id="13" name="Sous-titre 12">
            <a:extLst>
              <a:ext uri="{FF2B5EF4-FFF2-40B4-BE49-F238E27FC236}">
                <a16:creationId xmlns:a16="http://schemas.microsoft.com/office/drawing/2014/main" id="{443268BD-D43E-4205-B532-D7E48CEC8D95}"/>
              </a:ext>
            </a:extLst>
          </p:cNvPr>
          <p:cNvSpPr>
            <a:spLocks noGrp="1"/>
          </p:cNvSpPr>
          <p:nvPr>
            <p:ph type="subTitle" idx="15"/>
          </p:nvPr>
        </p:nvSpPr>
        <p:spPr>
          <a:xfrm>
            <a:off x="5813823" y="1975716"/>
            <a:ext cx="2785640" cy="823800"/>
          </a:xfrm>
        </p:spPr>
        <p:txBody>
          <a:bodyPr/>
          <a:lstStyle/>
          <a:p>
            <a:r>
              <a:rPr lang="fr-FR" dirty="0"/>
              <a:t>Quel soutien quand l’aide financière régulière n’est pas (durablement) possible?</a:t>
            </a:r>
          </a:p>
        </p:txBody>
      </p:sp>
      <p:sp>
        <p:nvSpPr>
          <p:cNvPr id="2" name="Espace réservé du numéro de diapositive 1">
            <a:extLst>
              <a:ext uri="{FF2B5EF4-FFF2-40B4-BE49-F238E27FC236}">
                <a16:creationId xmlns:a16="http://schemas.microsoft.com/office/drawing/2014/main" id="{2D698204-1E37-410E-A02E-C3D8842E6F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dirty="0"/>
          </a:p>
        </p:txBody>
      </p:sp>
      <p:sp>
        <p:nvSpPr>
          <p:cNvPr id="31" name="Sous-titre 30">
            <a:extLst>
              <a:ext uri="{FF2B5EF4-FFF2-40B4-BE49-F238E27FC236}">
                <a16:creationId xmlns:a16="http://schemas.microsoft.com/office/drawing/2014/main" id="{0DADB69D-2579-43CC-AAD7-3C2216CB18C5}"/>
              </a:ext>
            </a:extLst>
          </p:cNvPr>
          <p:cNvSpPr>
            <a:spLocks noGrp="1"/>
          </p:cNvSpPr>
          <p:nvPr>
            <p:ph type="subTitle" idx="8"/>
          </p:nvPr>
        </p:nvSpPr>
        <p:spPr>
          <a:xfrm>
            <a:off x="1063168" y="2804593"/>
            <a:ext cx="694070" cy="407400"/>
          </a:xfrm>
        </p:spPr>
        <p:txBody>
          <a:bodyPr/>
          <a:lstStyle/>
          <a:p>
            <a:r>
              <a:rPr lang="fr-FR" dirty="0"/>
              <a:t> </a:t>
            </a:r>
          </a:p>
        </p:txBody>
      </p:sp>
      <p:sp>
        <p:nvSpPr>
          <p:cNvPr id="14" name="Sous-titre 10">
            <a:extLst>
              <a:ext uri="{FF2B5EF4-FFF2-40B4-BE49-F238E27FC236}">
                <a16:creationId xmlns:a16="http://schemas.microsoft.com/office/drawing/2014/main" id="{8D5BF6C2-9763-8914-C04B-D7D50EBA9FAF}"/>
              </a:ext>
            </a:extLst>
          </p:cNvPr>
          <p:cNvSpPr txBox="1">
            <a:spLocks/>
          </p:cNvSpPr>
          <p:nvPr/>
        </p:nvSpPr>
        <p:spPr>
          <a:xfrm>
            <a:off x="72653" y="1980103"/>
            <a:ext cx="2785640" cy="823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88900" marR="0" lvl="0" indent="0" algn="l" rtl="0">
              <a:lnSpc>
                <a:spcPct val="100000"/>
              </a:lnSpc>
              <a:spcBef>
                <a:spcPts val="0"/>
              </a:spcBef>
              <a:spcAft>
                <a:spcPts val="0"/>
              </a:spcAft>
              <a:buClr>
                <a:schemeClr val="lt1"/>
              </a:buClr>
              <a:buSzPts val="1300"/>
              <a:buFont typeface="Montserrat"/>
              <a:buNone/>
              <a:defRPr sz="1300" b="0" i="0" u="none" strike="noStrike" cap="none">
                <a:solidFill>
                  <a:schemeClr val="lt1"/>
                </a:solidFill>
                <a:latin typeface="Montserrat"/>
                <a:ea typeface="Montserrat"/>
                <a:cs typeface="Montserrat"/>
                <a:sym typeface="Montserrat"/>
              </a:defRPr>
            </a:lvl1pPr>
            <a:lvl2pPr marL="914400" marR="0" lvl="1"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2pPr>
            <a:lvl3pPr marL="1371600" marR="0" lvl="2"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3pPr>
            <a:lvl4pPr marL="1828800" marR="0" lvl="3"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4pPr>
            <a:lvl5pPr marL="2286000" marR="0" lvl="4"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5pPr>
            <a:lvl6pPr marL="2743200" marR="0" lvl="5"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6pPr>
            <a:lvl7pPr marL="3200400" marR="0" lvl="6"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7pPr>
            <a:lvl8pPr marL="3657600" marR="0" lvl="7"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8pPr>
            <a:lvl9pPr marL="4114800" marR="0" lvl="8" indent="-317500" algn="ctr" rtl="0">
              <a:lnSpc>
                <a:spcPct val="100000"/>
              </a:lnSpc>
              <a:spcBef>
                <a:spcPts val="0"/>
              </a:spcBef>
              <a:spcAft>
                <a:spcPts val="0"/>
              </a:spcAft>
              <a:buClr>
                <a:schemeClr val="lt1"/>
              </a:buClr>
              <a:buSzPts val="2100"/>
              <a:buFont typeface="Montserrat"/>
              <a:buNone/>
              <a:defRPr sz="2100" b="0" i="0" u="none" strike="noStrike" cap="none">
                <a:solidFill>
                  <a:schemeClr val="lt1"/>
                </a:solidFill>
                <a:latin typeface="Montserrat"/>
                <a:ea typeface="Montserrat"/>
                <a:cs typeface="Montserrat"/>
                <a:sym typeface="Montserrat"/>
              </a:defRPr>
            </a:lvl9pPr>
          </a:lstStyle>
          <a:p>
            <a:r>
              <a:rPr lang="fr-FR" dirty="0"/>
              <a:t>Des personnes étrangères en poursuite d’études, des françaises boursières</a:t>
            </a:r>
          </a:p>
        </p:txBody>
      </p:sp>
    </p:spTree>
    <p:extLst>
      <p:ext uri="{BB962C8B-B14F-4D97-AF65-F5344CB8AC3E}">
        <p14:creationId xmlns:p14="http://schemas.microsoft.com/office/powerpoint/2010/main" val="391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5DD2B69-54B5-4634-B344-C0ED8A36863F}"/>
              </a:ext>
            </a:extLst>
          </p:cNvPr>
          <p:cNvSpPr>
            <a:spLocks noGrp="1"/>
          </p:cNvSpPr>
          <p:nvPr>
            <p:ph type="title"/>
          </p:nvPr>
        </p:nvSpPr>
        <p:spPr>
          <a:xfrm>
            <a:off x="2094173" y="1947587"/>
            <a:ext cx="5703012" cy="1248326"/>
          </a:xfrm>
        </p:spPr>
        <p:txBody>
          <a:bodyPr/>
          <a:lstStyle/>
          <a:p>
            <a:r>
              <a:rPr lang="fr-FR" sz="6600" dirty="0"/>
              <a:t>Profil</a:t>
            </a:r>
          </a:p>
        </p:txBody>
      </p:sp>
      <p:sp>
        <p:nvSpPr>
          <p:cNvPr id="3" name="Espace réservé du numéro de diapositive 2">
            <a:extLst>
              <a:ext uri="{FF2B5EF4-FFF2-40B4-BE49-F238E27FC236}">
                <a16:creationId xmlns:a16="http://schemas.microsoft.com/office/drawing/2014/main" id="{F34EEA59-6D66-441B-877A-FF686FD9ED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dirty="0"/>
          </a:p>
        </p:txBody>
      </p:sp>
    </p:spTree>
    <p:extLst>
      <p:ext uri="{BB962C8B-B14F-4D97-AF65-F5344CB8AC3E}">
        <p14:creationId xmlns:p14="http://schemas.microsoft.com/office/powerpoint/2010/main" val="382863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7438BBA-144C-D24C-14E4-19FE12DC72D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7</a:t>
            </a:fld>
            <a:endParaRPr lang="fr-FR" dirty="0"/>
          </a:p>
        </p:txBody>
      </p:sp>
      <p:sp>
        <p:nvSpPr>
          <p:cNvPr id="3" name="ZoneTexte 2">
            <a:extLst>
              <a:ext uri="{FF2B5EF4-FFF2-40B4-BE49-F238E27FC236}">
                <a16:creationId xmlns:a16="http://schemas.microsoft.com/office/drawing/2014/main" id="{0C8789BC-BD47-6DFC-6FD0-2EE259F217AE}"/>
              </a:ext>
            </a:extLst>
          </p:cNvPr>
          <p:cNvSpPr txBox="1"/>
          <p:nvPr/>
        </p:nvSpPr>
        <p:spPr>
          <a:xfrm>
            <a:off x="343393" y="1071719"/>
            <a:ext cx="7844010" cy="2893100"/>
          </a:xfrm>
          <a:prstGeom prst="rect">
            <a:avLst/>
          </a:prstGeom>
          <a:noFill/>
        </p:spPr>
        <p:txBody>
          <a:bodyPr wrap="square" lIns="91440" tIns="45720" rIns="91440" bIns="45720" rtlCol="0" anchor="ctr">
            <a:spAutoFit/>
          </a:bodyPr>
          <a:lstStyle/>
          <a:p>
            <a:pPr marL="285750" lvl="2" indent="-285750">
              <a:buChar char="•"/>
            </a:pPr>
            <a:r>
              <a:rPr lang="fr-FR" altLang="fr-FR" sz="1400" dirty="0">
                <a:solidFill>
                  <a:schemeClr val="tx1"/>
                </a:solidFill>
                <a:latin typeface="Montserrat"/>
                <a:sym typeface="Montserrat"/>
              </a:rPr>
              <a:t>81 % de personnes étrangères</a:t>
            </a:r>
            <a:endParaRPr lang="en-US" dirty="0">
              <a:solidFill>
                <a:schemeClr val="tx1"/>
              </a:solidFill>
            </a:endParaRPr>
          </a:p>
          <a:p>
            <a:pPr lvl="1"/>
            <a:endParaRPr lang="fr-FR" altLang="fr-FR" dirty="0">
              <a:solidFill>
                <a:schemeClr val="tx1"/>
              </a:solidFill>
              <a:latin typeface="Montserrat"/>
            </a:endParaRPr>
          </a:p>
          <a:p>
            <a:pPr marL="285750" lvl="8" indent="-285750">
              <a:buChar char="•"/>
            </a:pPr>
            <a:endParaRPr lang="fr-FR" altLang="fr-FR" sz="1400" dirty="0">
              <a:solidFill>
                <a:schemeClr val="tx1"/>
              </a:solidFill>
              <a:latin typeface="Montserrat" panose="00000500000000000000" pitchFamily="2" charset="0"/>
            </a:endParaRPr>
          </a:p>
          <a:p>
            <a:pPr marL="285750" lvl="8" indent="-285750">
              <a:buChar char="•"/>
            </a:pPr>
            <a:endParaRPr lang="fr-FR" altLang="fr-FR" sz="1400" dirty="0">
              <a:solidFill>
                <a:schemeClr val="tx1"/>
              </a:solidFill>
              <a:latin typeface="Montserrat" panose="00000500000000000000" pitchFamily="2" charset="0"/>
              <a:ea typeface="Calibri" panose="020F0502020204030204" pitchFamily="34" charset="0"/>
            </a:endParaRPr>
          </a:p>
          <a:p>
            <a:pPr marL="285750" lvl="8" indent="-285750">
              <a:buChar char="•"/>
            </a:pPr>
            <a:endParaRPr lang="fr-FR" altLang="fr-FR" dirty="0">
              <a:solidFill>
                <a:schemeClr val="tx1"/>
              </a:solidFill>
              <a:latin typeface="Montserrat" panose="00000500000000000000" pitchFamily="2" charset="0"/>
              <a:ea typeface="Calibri" panose="020F0502020204030204" pitchFamily="34" charset="0"/>
            </a:endParaRPr>
          </a:p>
          <a:p>
            <a:pPr marL="285750" indent="-285750">
              <a:buChar char="•"/>
            </a:pPr>
            <a:endParaRPr lang="fr-FR" dirty="0">
              <a:solidFill>
                <a:schemeClr val="tx1"/>
              </a:solidFill>
              <a:latin typeface="Montserrat" panose="00000500000000000000" pitchFamily="2" charset="0"/>
              <a:ea typeface="Calibri" panose="020F0502020204030204" pitchFamily="34" charset="0"/>
            </a:endParaRPr>
          </a:p>
          <a:p>
            <a:pPr marL="285750" indent="-285750">
              <a:buChar char="•"/>
            </a:pPr>
            <a:r>
              <a:rPr lang="fr-FR" sz="1400" dirty="0">
                <a:solidFill>
                  <a:schemeClr val="tx1"/>
                </a:solidFill>
                <a:effectLst/>
                <a:latin typeface="Montserrat"/>
                <a:ea typeface="Calibri" panose="020F0502020204030204" pitchFamily="34" charset="0"/>
              </a:rPr>
              <a:t>15 % des personnes étrangères hors UE en précarité administrative </a:t>
            </a:r>
            <a:r>
              <a:rPr lang="fr-FR" sz="1400" dirty="0">
                <a:solidFill>
                  <a:schemeClr val="tx1"/>
                </a:solidFill>
                <a:latin typeface="Montserrat"/>
                <a:ea typeface="Roboto"/>
              </a:rPr>
              <a:t>en attente d’une 1ère demande ou d’un renouvellement de titre de séjour ou</a:t>
            </a:r>
            <a:r>
              <a:rPr lang="fr-FR" dirty="0">
                <a:solidFill>
                  <a:schemeClr val="tx1"/>
                </a:solidFill>
                <a:latin typeface="Montserrat"/>
                <a:ea typeface="Roboto"/>
              </a:rPr>
              <a:t> </a:t>
            </a:r>
            <a:r>
              <a:rPr lang="fr-FR" sz="1400" dirty="0">
                <a:solidFill>
                  <a:schemeClr val="tx1"/>
                </a:solidFill>
                <a:latin typeface="Montserrat"/>
                <a:ea typeface="Roboto"/>
              </a:rPr>
              <a:t> sans papier</a:t>
            </a:r>
          </a:p>
          <a:p>
            <a:pPr marL="285750" indent="-285750">
              <a:buChar char="•"/>
            </a:pPr>
            <a:endParaRPr lang="fr-FR" altLang="fr-FR" sz="1400" dirty="0">
              <a:solidFill>
                <a:schemeClr val="tx1"/>
              </a:solidFill>
              <a:latin typeface="Montserrat" panose="00000500000000000000" pitchFamily="2" charset="0"/>
            </a:endParaRPr>
          </a:p>
          <a:p>
            <a:pPr marL="285750" indent="-285750">
              <a:buChar char="•"/>
            </a:pPr>
            <a:r>
              <a:rPr lang="fr-FR" altLang="fr-FR" dirty="0">
                <a:solidFill>
                  <a:schemeClr val="tx1"/>
                </a:solidFill>
                <a:latin typeface="Montserrat"/>
              </a:rPr>
              <a:t>Des étudiant.e.s plutôt âgées (moyenne de 24,5 ans) car en poursuite d’études</a:t>
            </a:r>
          </a:p>
          <a:p>
            <a:pPr marL="285750" indent="-285750">
              <a:buChar char="•"/>
            </a:pPr>
            <a:endParaRPr lang="fr-FR" altLang="fr-FR" sz="1400" dirty="0">
              <a:solidFill>
                <a:schemeClr val="tx1"/>
              </a:solidFill>
              <a:latin typeface="Montserrat" panose="00000500000000000000" pitchFamily="2" charset="0"/>
            </a:endParaRPr>
          </a:p>
          <a:p>
            <a:pPr marL="285750" indent="-285750">
              <a:buChar char="•"/>
            </a:pPr>
            <a:r>
              <a:rPr lang="fr-FR" altLang="fr-FR" sz="1400" dirty="0">
                <a:solidFill>
                  <a:schemeClr val="dk1"/>
                </a:solidFill>
                <a:latin typeface="Montserrat"/>
                <a:sym typeface="Montserrat"/>
              </a:rPr>
              <a:t>Des étudiant.e.s </a:t>
            </a:r>
            <a:r>
              <a:rPr lang="fr-FR" altLang="fr-FR" sz="1400" dirty="0" err="1">
                <a:solidFill>
                  <a:schemeClr val="dk1"/>
                </a:solidFill>
                <a:latin typeface="Montserrat"/>
                <a:sym typeface="Montserrat"/>
              </a:rPr>
              <a:t>inscrit.e.s</a:t>
            </a:r>
            <a:r>
              <a:rPr lang="fr-FR" altLang="fr-FR" sz="1400" dirty="0">
                <a:solidFill>
                  <a:schemeClr val="dk1"/>
                </a:solidFill>
                <a:latin typeface="Montserrat"/>
                <a:sym typeface="Montserrat"/>
              </a:rPr>
              <a:t> surtout à l’université, dans des filières contrastées selon la nationalité et le genre</a:t>
            </a:r>
            <a:endParaRPr lang="fr-FR" altLang="fr-FR" sz="1400" dirty="0">
              <a:solidFill>
                <a:schemeClr val="dk1"/>
              </a:solidFill>
              <a:latin typeface="Montserrat"/>
            </a:endParaRPr>
          </a:p>
        </p:txBody>
      </p:sp>
      <p:sp>
        <p:nvSpPr>
          <p:cNvPr id="4" name="Titre 6">
            <a:extLst>
              <a:ext uri="{FF2B5EF4-FFF2-40B4-BE49-F238E27FC236}">
                <a16:creationId xmlns:a16="http://schemas.microsoft.com/office/drawing/2014/main" id="{E8C2FB9B-E340-442D-DCC6-DB8E1B40FA50}"/>
              </a:ext>
            </a:extLst>
          </p:cNvPr>
          <p:cNvSpPr txBox="1">
            <a:spLocks/>
          </p:cNvSpPr>
          <p:nvPr/>
        </p:nvSpPr>
        <p:spPr>
          <a:xfrm>
            <a:off x="548700" y="319325"/>
            <a:ext cx="8261878" cy="53453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fr-FR" sz="2000" b="1" dirty="0">
                <a:solidFill>
                  <a:schemeClr val="accent1"/>
                </a:solidFill>
                <a:latin typeface="Montserrat" panose="00000500000000000000" pitchFamily="2" charset="0"/>
              </a:rPr>
              <a:t>Repères sociodémographiques</a:t>
            </a:r>
          </a:p>
        </p:txBody>
      </p:sp>
      <p:sp>
        <p:nvSpPr>
          <p:cNvPr id="5" name="TextBox 4">
            <a:extLst>
              <a:ext uri="{FF2B5EF4-FFF2-40B4-BE49-F238E27FC236}">
                <a16:creationId xmlns:a16="http://schemas.microsoft.com/office/drawing/2014/main" id="{54CCF490-146F-15DE-15E2-4B01DB81A3D0}"/>
              </a:ext>
            </a:extLst>
          </p:cNvPr>
          <p:cNvSpPr txBox="1"/>
          <p:nvPr/>
        </p:nvSpPr>
        <p:spPr>
          <a:xfrm>
            <a:off x="877938" y="1459969"/>
            <a:ext cx="712105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8">
              <a:buChar char="•"/>
            </a:pPr>
            <a:r>
              <a:rPr lang="fr-FR" dirty="0">
                <a:latin typeface="Montserrat"/>
              </a:rPr>
              <a:t> </a:t>
            </a:r>
            <a:r>
              <a:rPr lang="fr-FR" b="0" i="0" u="none" strike="noStrike" dirty="0">
                <a:solidFill>
                  <a:srgbClr val="000000"/>
                </a:solidFill>
                <a:latin typeface="Montserrat"/>
                <a:ea typeface="Arial"/>
                <a:cs typeface="Arial"/>
              </a:rPr>
              <a:t>plus de la moitié d’entre elles arrivées pour la dernière rentrée universitaire (2021-2022)</a:t>
            </a:r>
            <a:r>
              <a:rPr lang="fr-FR" dirty="0">
                <a:latin typeface="Montserrat"/>
              </a:rPr>
              <a:t>​​</a:t>
            </a:r>
            <a:endParaRPr lang="en-US" dirty="0"/>
          </a:p>
          <a:p>
            <a:pPr lvl="1">
              <a:buChar char="•"/>
            </a:pPr>
            <a:r>
              <a:rPr lang="fr-FR" dirty="0">
                <a:latin typeface="Montserrat"/>
              </a:rPr>
              <a:t> </a:t>
            </a:r>
            <a:r>
              <a:rPr lang="fr-FR" b="0" i="0" u="none" strike="noStrike" dirty="0">
                <a:solidFill>
                  <a:srgbClr val="000000"/>
                </a:solidFill>
                <a:latin typeface="Montserrat"/>
                <a:ea typeface="Arial"/>
                <a:cs typeface="Arial"/>
              </a:rPr>
              <a:t>44 % d’entre elles d’un pays d’Afrique du Nord </a:t>
            </a:r>
          </a:p>
        </p:txBody>
      </p:sp>
    </p:spTree>
    <p:extLst>
      <p:ext uri="{BB962C8B-B14F-4D97-AF65-F5344CB8AC3E}">
        <p14:creationId xmlns:p14="http://schemas.microsoft.com/office/powerpoint/2010/main" val="379249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A566B39-7BB5-4666-812C-FA79BDD32B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dirty="0"/>
          </a:p>
        </p:txBody>
      </p:sp>
      <p:sp>
        <p:nvSpPr>
          <p:cNvPr id="19" name="Rectangle 20">
            <a:extLst>
              <a:ext uri="{FF2B5EF4-FFF2-40B4-BE49-F238E27FC236}">
                <a16:creationId xmlns:a16="http://schemas.microsoft.com/office/drawing/2014/main" id="{7FDDD01F-EEC4-43F7-8C74-9A40D4C1F260}"/>
              </a:ext>
            </a:extLst>
          </p:cNvPr>
          <p:cNvSpPr>
            <a:spLocks noChangeArrowheads="1"/>
          </p:cNvSpPr>
          <p:nvPr/>
        </p:nvSpPr>
        <p:spPr bwMode="auto">
          <a:xfrm>
            <a:off x="4193388" y="3473309"/>
            <a:ext cx="18473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r>
            <a:br>
              <a:rPr kumimoji="0" lang="fr-FR" altLang="fr-F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lang="fr-FR" altLang="fr-FR" sz="1100" dirty="0">
              <a:solidFill>
                <a:schemeClr val="tx1"/>
              </a:solidFill>
            </a:endParaRPr>
          </a:p>
        </p:txBody>
      </p:sp>
      <p:sp>
        <p:nvSpPr>
          <p:cNvPr id="5" name="Titre 4">
            <a:extLst>
              <a:ext uri="{FF2B5EF4-FFF2-40B4-BE49-F238E27FC236}">
                <a16:creationId xmlns:a16="http://schemas.microsoft.com/office/drawing/2014/main" id="{9135C504-A157-4E4B-B184-E2715137AE96}"/>
              </a:ext>
            </a:extLst>
          </p:cNvPr>
          <p:cNvSpPr>
            <a:spLocks noGrp="1"/>
          </p:cNvSpPr>
          <p:nvPr>
            <p:ph type="title"/>
          </p:nvPr>
        </p:nvSpPr>
        <p:spPr>
          <a:xfrm>
            <a:off x="705222" y="445025"/>
            <a:ext cx="8111100" cy="572700"/>
          </a:xfrm>
        </p:spPr>
        <p:txBody>
          <a:bodyPr/>
          <a:lstStyle/>
          <a:p>
            <a:r>
              <a:rPr lang="fr-FR" dirty="0"/>
              <a:t> </a:t>
            </a:r>
          </a:p>
        </p:txBody>
      </p:sp>
      <p:sp>
        <p:nvSpPr>
          <p:cNvPr id="13" name="Google Shape;154;p25">
            <a:extLst>
              <a:ext uri="{FF2B5EF4-FFF2-40B4-BE49-F238E27FC236}">
                <a16:creationId xmlns:a16="http://schemas.microsoft.com/office/drawing/2014/main" id="{53481E39-124F-4962-B9E3-304E9B9BB165}"/>
              </a:ext>
            </a:extLst>
          </p:cNvPr>
          <p:cNvSpPr txBox="1"/>
          <p:nvPr/>
        </p:nvSpPr>
        <p:spPr>
          <a:xfrm>
            <a:off x="3571392" y="4148550"/>
            <a:ext cx="5572608" cy="763256"/>
          </a:xfrm>
          <a:prstGeom prst="rect">
            <a:avLst/>
          </a:prstGeom>
          <a:noFill/>
          <a:ln>
            <a:noFill/>
          </a:ln>
        </p:spPr>
        <p:txBody>
          <a:bodyPr spcFirstLastPara="1" wrap="square" lIns="91425" tIns="91425" rIns="91425" bIns="91425" anchor="t" anchorCtr="0">
            <a:spAutoFit/>
          </a:bodyPr>
          <a:lstStyle/>
          <a:p>
            <a:pPr lvl="0">
              <a:lnSpc>
                <a:spcPct val="115000"/>
              </a:lnSpc>
              <a:spcAft>
                <a:spcPts val="1200"/>
              </a:spcAft>
            </a:pPr>
            <a:r>
              <a:rPr lang="fr" sz="1200" dirty="0">
                <a:solidFill>
                  <a:schemeClr val="dk1"/>
                </a:solidFill>
                <a:latin typeface="Montserrat"/>
                <a:sym typeface="Roboto"/>
              </a:rPr>
              <a:t>Lieux de résiden</a:t>
            </a:r>
            <a:r>
              <a:rPr lang="fr-FR" sz="1200" dirty="0">
                <a:solidFill>
                  <a:schemeClr val="dk1"/>
                </a:solidFill>
                <a:latin typeface="Montserrat"/>
                <a:sym typeface="Roboto"/>
              </a:rPr>
              <a:t>ce des </a:t>
            </a:r>
            <a:r>
              <a:rPr lang="fr-FR" sz="1200" dirty="0" err="1">
                <a:solidFill>
                  <a:schemeClr val="dk1"/>
                </a:solidFill>
                <a:latin typeface="Montserrat"/>
                <a:sym typeface="Roboto"/>
              </a:rPr>
              <a:t>étudiant.e.s</a:t>
            </a:r>
            <a:r>
              <a:rPr lang="fr-FR" sz="1200" dirty="0">
                <a:solidFill>
                  <a:schemeClr val="dk1"/>
                </a:solidFill>
                <a:latin typeface="Montserrat"/>
                <a:sym typeface="Roboto"/>
              </a:rPr>
              <a:t>. </a:t>
            </a:r>
            <a:r>
              <a:rPr lang="fr-FR" sz="1200" dirty="0" err="1">
                <a:solidFill>
                  <a:schemeClr val="dk1"/>
                </a:solidFill>
                <a:latin typeface="Montserrat"/>
                <a:sym typeface="Roboto"/>
              </a:rPr>
              <a:t>enquêté.e.s</a:t>
            </a:r>
            <a:r>
              <a:rPr lang="fr-FR" sz="1200" dirty="0">
                <a:solidFill>
                  <a:schemeClr val="dk1"/>
                </a:solidFill>
                <a:latin typeface="Montserrat"/>
                <a:sym typeface="Roboto"/>
              </a:rPr>
              <a:t>, </a:t>
            </a:r>
            <a:r>
              <a:rPr lang="fr-FR" sz="1200" dirty="0" err="1">
                <a:solidFill>
                  <a:schemeClr val="dk1"/>
                </a:solidFill>
                <a:latin typeface="Montserrat"/>
                <a:sym typeface="Roboto"/>
              </a:rPr>
              <a:t>approché.e.s</a:t>
            </a:r>
            <a:r>
              <a:rPr lang="fr" sz="1200" dirty="0">
                <a:solidFill>
                  <a:schemeClr val="dk1"/>
                </a:solidFill>
                <a:latin typeface="Montserrat"/>
                <a:sym typeface="Roboto"/>
              </a:rPr>
              <a:t> par la station de métro ou ferroviaire la plus proche du domicile (n=462)</a:t>
            </a:r>
            <a:endParaRPr sz="1100" dirty="0"/>
          </a:p>
        </p:txBody>
      </p:sp>
      <p:grpSp>
        <p:nvGrpSpPr>
          <p:cNvPr id="4" name="Groupe 3">
            <a:extLst>
              <a:ext uri="{FF2B5EF4-FFF2-40B4-BE49-F238E27FC236}">
                <a16:creationId xmlns:a16="http://schemas.microsoft.com/office/drawing/2014/main" id="{B568E8D5-A95E-407C-A88E-C2336059A479}"/>
              </a:ext>
            </a:extLst>
          </p:cNvPr>
          <p:cNvGrpSpPr/>
          <p:nvPr/>
        </p:nvGrpSpPr>
        <p:grpSpPr>
          <a:xfrm>
            <a:off x="3484576" y="231694"/>
            <a:ext cx="4954202" cy="3800944"/>
            <a:chOff x="3521340" y="242254"/>
            <a:chExt cx="4954202" cy="3800944"/>
          </a:xfrm>
        </p:grpSpPr>
        <p:grpSp>
          <p:nvGrpSpPr>
            <p:cNvPr id="15" name="Groupe 14">
              <a:extLst>
                <a:ext uri="{FF2B5EF4-FFF2-40B4-BE49-F238E27FC236}">
                  <a16:creationId xmlns:a16="http://schemas.microsoft.com/office/drawing/2014/main" id="{10C1C441-582B-4E12-A5C4-0E4255620361}"/>
                </a:ext>
              </a:extLst>
            </p:cNvPr>
            <p:cNvGrpSpPr/>
            <p:nvPr/>
          </p:nvGrpSpPr>
          <p:grpSpPr>
            <a:xfrm>
              <a:off x="3521340" y="339673"/>
              <a:ext cx="4954202" cy="3703525"/>
              <a:chOff x="-654963" y="72820"/>
              <a:chExt cx="6376407" cy="5222240"/>
            </a:xfrm>
          </p:grpSpPr>
          <p:grpSp>
            <p:nvGrpSpPr>
              <p:cNvPr id="16" name="Groupe 15">
                <a:extLst>
                  <a:ext uri="{FF2B5EF4-FFF2-40B4-BE49-F238E27FC236}">
                    <a16:creationId xmlns:a16="http://schemas.microsoft.com/office/drawing/2014/main" id="{5F54727E-DE9A-4429-81E0-8F1B5D98BFA7}"/>
                  </a:ext>
                </a:extLst>
              </p:cNvPr>
              <p:cNvGrpSpPr/>
              <p:nvPr/>
            </p:nvGrpSpPr>
            <p:grpSpPr>
              <a:xfrm>
                <a:off x="-654963" y="72820"/>
                <a:ext cx="6247134" cy="5222240"/>
                <a:chOff x="-489025" y="91758"/>
                <a:chExt cx="5526310" cy="4598096"/>
              </a:xfrm>
            </p:grpSpPr>
            <p:pic>
              <p:nvPicPr>
                <p:cNvPr id="18" name="Image 17">
                  <a:extLst>
                    <a:ext uri="{FF2B5EF4-FFF2-40B4-BE49-F238E27FC236}">
                      <a16:creationId xmlns:a16="http://schemas.microsoft.com/office/drawing/2014/main" id="{063BF557-261A-41BE-8AE8-37450E93F8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 t="18808" r="32944" b="17866"/>
                <a:stretch/>
              </p:blipFill>
              <p:spPr bwMode="auto">
                <a:xfrm>
                  <a:off x="-489025" y="91758"/>
                  <a:ext cx="4808415" cy="4598096"/>
                </a:xfrm>
                <a:prstGeom prst="rect">
                  <a:avLst/>
                </a:prstGeom>
                <a:noFill/>
                <a:ln>
                  <a:noFill/>
                </a:ln>
                <a:extLst>
                  <a:ext uri="{53640926-AAD7-44D8-BBD7-CCE9431645EC}">
                    <a14:shadowObscured xmlns:a14="http://schemas.microsoft.com/office/drawing/2010/main"/>
                  </a:ext>
                </a:extLst>
              </p:spPr>
            </p:pic>
            <p:pic>
              <p:nvPicPr>
                <p:cNvPr id="20" name="Image 19">
                  <a:extLst>
                    <a:ext uri="{FF2B5EF4-FFF2-40B4-BE49-F238E27FC236}">
                      <a16:creationId xmlns:a16="http://schemas.microsoft.com/office/drawing/2014/main" id="{EEEEDCC5-738F-4525-9725-3995587E96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591" t="48252" r="23037" b="37685"/>
                <a:stretch/>
              </p:blipFill>
              <p:spPr bwMode="auto">
                <a:xfrm>
                  <a:off x="4141181" y="317748"/>
                  <a:ext cx="896104" cy="1344716"/>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grpSp>
          <p:pic>
            <p:nvPicPr>
              <p:cNvPr id="17" name="Image 16">
                <a:extLst>
                  <a:ext uri="{FF2B5EF4-FFF2-40B4-BE49-F238E27FC236}">
                    <a16:creationId xmlns:a16="http://schemas.microsoft.com/office/drawing/2014/main" id="{C8EF962A-B354-463A-AC47-3457694A9F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441" t="37058" r="18858" b="54241"/>
              <a:stretch/>
            </p:blipFill>
            <p:spPr bwMode="auto">
              <a:xfrm>
                <a:off x="4250281" y="1994101"/>
                <a:ext cx="1471163" cy="933997"/>
              </a:xfrm>
              <a:prstGeom prst="rect">
                <a:avLst/>
              </a:prstGeom>
              <a:noFill/>
              <a:ln>
                <a:noFill/>
              </a:ln>
              <a:extLst>
                <a:ext uri="{53640926-AAD7-44D8-BBD7-CCE9431645EC}">
                  <a14:shadowObscured xmlns:a14="http://schemas.microsoft.com/office/drawing/2010/main"/>
                </a:ext>
              </a:extLst>
            </p:spPr>
          </p:pic>
        </p:grpSp>
        <p:pic>
          <p:nvPicPr>
            <p:cNvPr id="14" name="Image 13">
              <a:extLst>
                <a:ext uri="{FF2B5EF4-FFF2-40B4-BE49-F238E27FC236}">
                  <a16:creationId xmlns:a16="http://schemas.microsoft.com/office/drawing/2014/main" id="{A8444688-1359-498B-93E2-EE98399FBC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263" t="44911" r="328" b="50973"/>
            <a:stretch/>
          </p:blipFill>
          <p:spPr bwMode="auto">
            <a:xfrm>
              <a:off x="5495807" y="242254"/>
              <a:ext cx="2961965" cy="344992"/>
            </a:xfrm>
            <a:prstGeom prst="rect">
              <a:avLst/>
            </a:prstGeom>
            <a:no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grpSp>
      <p:sp>
        <p:nvSpPr>
          <p:cNvPr id="21" name="Rectangle 15">
            <a:extLst>
              <a:ext uri="{FF2B5EF4-FFF2-40B4-BE49-F238E27FC236}">
                <a16:creationId xmlns:a16="http://schemas.microsoft.com/office/drawing/2014/main" id="{4D9024DF-FE5C-4574-AE95-1EA5FFAF0931}"/>
              </a:ext>
            </a:extLst>
          </p:cNvPr>
          <p:cNvSpPr>
            <a:spLocks noChangeArrowheads="1"/>
          </p:cNvSpPr>
          <p:nvPr/>
        </p:nvSpPr>
        <p:spPr bwMode="auto">
          <a:xfrm>
            <a:off x="705222" y="277163"/>
            <a:ext cx="28494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fr-FR" altLang="fr-FR" sz="2000" b="1" dirty="0">
                <a:solidFill>
                  <a:schemeClr val="accent1"/>
                </a:solidFill>
                <a:latin typeface="Montserrat"/>
                <a:sym typeface="Montserrat"/>
              </a:rPr>
              <a:t>Des lieux de résidence dispersés</a:t>
            </a:r>
          </a:p>
        </p:txBody>
      </p:sp>
    </p:spTree>
    <p:extLst>
      <p:ext uri="{BB962C8B-B14F-4D97-AF65-F5344CB8AC3E}">
        <p14:creationId xmlns:p14="http://schemas.microsoft.com/office/powerpoint/2010/main" val="27846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A566B39-7BB5-4666-812C-FA79BDD32B6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dirty="0"/>
          </a:p>
        </p:txBody>
      </p:sp>
      <p:sp>
        <p:nvSpPr>
          <p:cNvPr id="13" name="Zone de texte 2">
            <a:extLst>
              <a:ext uri="{FF2B5EF4-FFF2-40B4-BE49-F238E27FC236}">
                <a16:creationId xmlns:a16="http://schemas.microsoft.com/office/drawing/2014/main" id="{F7BB5A84-0737-4731-A555-1E05EA801304}"/>
              </a:ext>
            </a:extLst>
          </p:cNvPr>
          <p:cNvSpPr txBox="1">
            <a:spLocks noChangeArrowheads="1"/>
          </p:cNvSpPr>
          <p:nvPr/>
        </p:nvSpPr>
        <p:spPr bwMode="auto">
          <a:xfrm>
            <a:off x="548700" y="2833001"/>
            <a:ext cx="4788982" cy="44363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fr-FR" sz="1600" dirty="0">
                <a:latin typeface="Montserrat" panose="020B0604020202020204" charset="0"/>
              </a:rPr>
              <a:t>36 % ont un emploi</a:t>
            </a:r>
          </a:p>
        </p:txBody>
      </p:sp>
      <p:sp>
        <p:nvSpPr>
          <p:cNvPr id="19" name="Rectangle 20">
            <a:extLst>
              <a:ext uri="{FF2B5EF4-FFF2-40B4-BE49-F238E27FC236}">
                <a16:creationId xmlns:a16="http://schemas.microsoft.com/office/drawing/2014/main" id="{7FDDD01F-EEC4-43F7-8C74-9A40D4C1F260}"/>
              </a:ext>
            </a:extLst>
          </p:cNvPr>
          <p:cNvSpPr>
            <a:spLocks noChangeArrowheads="1"/>
          </p:cNvSpPr>
          <p:nvPr/>
        </p:nvSpPr>
        <p:spPr bwMode="auto">
          <a:xfrm>
            <a:off x="4193388" y="3473309"/>
            <a:ext cx="18473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a:ln>
                <a:noFill/>
              </a:ln>
              <a:solidFill>
                <a:schemeClr val="tx1"/>
              </a:solidFill>
              <a:effectLst/>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r>
            <a:br>
              <a:rPr kumimoji="0" lang="fr-FR" altLang="fr-FR"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lang="fr-FR" altLang="fr-FR" sz="1100" dirty="0">
              <a:solidFill>
                <a:schemeClr val="tx1"/>
              </a:solidFill>
            </a:endParaRPr>
          </a:p>
        </p:txBody>
      </p:sp>
      <p:sp>
        <p:nvSpPr>
          <p:cNvPr id="81" name="Zone de texte 2">
            <a:extLst>
              <a:ext uri="{FF2B5EF4-FFF2-40B4-BE49-F238E27FC236}">
                <a16:creationId xmlns:a16="http://schemas.microsoft.com/office/drawing/2014/main" id="{D2AAD040-8473-40E8-81A1-126E60CE23F6}"/>
              </a:ext>
            </a:extLst>
          </p:cNvPr>
          <p:cNvSpPr txBox="1">
            <a:spLocks noChangeArrowheads="1"/>
          </p:cNvSpPr>
          <p:nvPr/>
        </p:nvSpPr>
        <p:spPr bwMode="auto">
          <a:xfrm>
            <a:off x="548701" y="948492"/>
            <a:ext cx="8535654" cy="6553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fr-FR" sz="1600" dirty="0">
                <a:latin typeface="Montserrat" panose="020B0604020202020204" charset="0"/>
              </a:rPr>
              <a:t>57 % des étudiant.e.s français.e.s bénéficient d’une bourse </a:t>
            </a:r>
          </a:p>
          <a:p>
            <a:pPr>
              <a:lnSpc>
                <a:spcPct val="107000"/>
              </a:lnSpc>
              <a:spcAft>
                <a:spcPts val="0"/>
              </a:spcAft>
            </a:pPr>
            <a:r>
              <a:rPr lang="fr-FR" sz="1600" dirty="0">
                <a:latin typeface="Montserrat" panose="020B0604020202020204" charset="0"/>
              </a:rPr>
              <a:t>13 % des personnes étrangères (bourse privée, Erasmus, du pays d’origine, Crous)</a:t>
            </a:r>
          </a:p>
        </p:txBody>
      </p:sp>
      <p:sp>
        <p:nvSpPr>
          <p:cNvPr id="7" name="Titre 6">
            <a:extLst>
              <a:ext uri="{FF2B5EF4-FFF2-40B4-BE49-F238E27FC236}">
                <a16:creationId xmlns:a16="http://schemas.microsoft.com/office/drawing/2014/main" id="{7ABFFFC8-7423-48FA-AE19-D8E08202F476}"/>
              </a:ext>
            </a:extLst>
          </p:cNvPr>
          <p:cNvSpPr>
            <a:spLocks noGrp="1"/>
          </p:cNvSpPr>
          <p:nvPr>
            <p:ph type="title"/>
          </p:nvPr>
        </p:nvSpPr>
        <p:spPr>
          <a:xfrm>
            <a:off x="548700" y="319325"/>
            <a:ext cx="8261878" cy="534530"/>
          </a:xfrm>
        </p:spPr>
        <p:txBody>
          <a:bodyPr/>
          <a:lstStyle/>
          <a:p>
            <a:r>
              <a:rPr lang="fr-FR" dirty="0"/>
              <a:t>Repères sur les principaux postes de ressources</a:t>
            </a:r>
          </a:p>
        </p:txBody>
      </p:sp>
      <p:sp>
        <p:nvSpPr>
          <p:cNvPr id="2" name="ZoneTexte 1">
            <a:extLst>
              <a:ext uri="{FF2B5EF4-FFF2-40B4-BE49-F238E27FC236}">
                <a16:creationId xmlns:a16="http://schemas.microsoft.com/office/drawing/2014/main" id="{369D4E68-175B-546E-AEF8-1D7A8B56F6CB}"/>
              </a:ext>
            </a:extLst>
          </p:cNvPr>
          <p:cNvSpPr txBox="1"/>
          <p:nvPr/>
        </p:nvSpPr>
        <p:spPr>
          <a:xfrm>
            <a:off x="548700" y="1837988"/>
            <a:ext cx="8158705" cy="830997"/>
          </a:xfrm>
          <a:prstGeom prst="rect">
            <a:avLst/>
          </a:prstGeom>
          <a:noFill/>
        </p:spPr>
        <p:txBody>
          <a:bodyPr wrap="square" lIns="91440" tIns="45720" rIns="91440" bIns="45720" rtlCol="0" anchor="t">
            <a:spAutoFit/>
          </a:bodyPr>
          <a:lstStyle/>
          <a:p>
            <a:pPr algn="just" eaLnBrk="0" fontAlgn="base" hangingPunct="0">
              <a:spcBef>
                <a:spcPct val="0"/>
              </a:spcBef>
              <a:spcAft>
                <a:spcPct val="0"/>
              </a:spcAft>
              <a:buClrTx/>
            </a:pPr>
            <a:r>
              <a:rPr lang="fr-FR" altLang="fr-FR" sz="1600" dirty="0">
                <a:solidFill>
                  <a:schemeClr val="tx1"/>
                </a:solidFill>
                <a:latin typeface="Montserrat"/>
              </a:rPr>
              <a:t>34 % reçoivent une aide financière familiale régulière</a:t>
            </a:r>
          </a:p>
          <a:p>
            <a:pPr marL="0" marR="0" lvl="0" indent="0" algn="just" defTabSz="914400" rtl="0" eaLnBrk="0" fontAlgn="base" latinLnBrk="0" hangingPunct="0">
              <a:spcBef>
                <a:spcPct val="0"/>
              </a:spcBef>
              <a:spcAft>
                <a:spcPct val="0"/>
              </a:spcAft>
              <a:buClrTx/>
              <a:buSzTx/>
              <a:buFontTx/>
              <a:buNone/>
              <a:tabLst/>
            </a:pPr>
            <a:endParaRPr lang="fr-FR" altLang="fr-FR" sz="1600" dirty="0">
              <a:solidFill>
                <a:schemeClr val="tx1"/>
              </a:solidFill>
              <a:latin typeface="Montserrat"/>
            </a:endParaRPr>
          </a:p>
          <a:p>
            <a:pPr marL="0" marR="0" lvl="0" indent="0" algn="just" defTabSz="914400" rtl="0" eaLnBrk="0" fontAlgn="base" latinLnBrk="0" hangingPunct="0">
              <a:spcBef>
                <a:spcPct val="0"/>
              </a:spcBef>
              <a:spcAft>
                <a:spcPct val="0"/>
              </a:spcAft>
              <a:buClrTx/>
              <a:buSzTx/>
              <a:buFontTx/>
              <a:buNone/>
              <a:tabLst/>
            </a:pPr>
            <a:r>
              <a:rPr lang="fr-FR" altLang="fr-FR" sz="1600" dirty="0">
                <a:solidFill>
                  <a:schemeClr val="tx1"/>
                </a:solidFill>
                <a:latin typeface="Montserrat"/>
              </a:rPr>
              <a:t>39 % des personnes éligibles touchant les APL (n = 374)</a:t>
            </a:r>
          </a:p>
        </p:txBody>
      </p:sp>
      <p:sp>
        <p:nvSpPr>
          <p:cNvPr id="4" name="TextBox 3">
            <a:extLst>
              <a:ext uri="{FF2B5EF4-FFF2-40B4-BE49-F238E27FC236}">
                <a16:creationId xmlns:a16="http://schemas.microsoft.com/office/drawing/2014/main" id="{B8B72050-4F7A-41A1-1513-90B5A1D6EF56}"/>
              </a:ext>
            </a:extLst>
          </p:cNvPr>
          <p:cNvSpPr txBox="1"/>
          <p:nvPr/>
        </p:nvSpPr>
        <p:spPr>
          <a:xfrm>
            <a:off x="1804782" y="3440652"/>
            <a:ext cx="706580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fr-FR" b="0" i="0" u="none" strike="noStrike" dirty="0">
                <a:solidFill>
                  <a:srgbClr val="000000"/>
                </a:solidFill>
                <a:latin typeface="Montserrat"/>
              </a:rPr>
              <a:t>-&gt; 69 % déclarent avoir des difficultés à finir le mois</a:t>
            </a:r>
            <a:r>
              <a:rPr lang="en-US" b="0" i="0" dirty="0">
                <a:latin typeface="Montserrat"/>
              </a:rPr>
              <a:t>​</a:t>
            </a:r>
          </a:p>
          <a:p>
            <a:pPr algn="l" rtl="0"/>
            <a:r>
              <a:rPr lang="fr-FR" b="0" i="0" u="none" strike="noStrike" dirty="0">
                <a:solidFill>
                  <a:srgbClr val="000000"/>
                </a:solidFill>
                <a:latin typeface="Montserrat"/>
              </a:rPr>
              <a:t>-&gt; Seule 1 personne sur 4 déclare avoir bénéficié :</a:t>
            </a:r>
            <a:endParaRPr lang="en-US" b="0" i="0" dirty="0">
              <a:latin typeface="Montserrat"/>
            </a:endParaRPr>
          </a:p>
          <a:p>
            <a:r>
              <a:rPr lang="fr-FR" dirty="0">
                <a:latin typeface="Montserrat"/>
              </a:rPr>
              <a:t>         - d’au </a:t>
            </a:r>
            <a:r>
              <a:rPr lang="fr-FR" b="0" i="0" u="none" strike="noStrike" dirty="0">
                <a:solidFill>
                  <a:srgbClr val="000000"/>
                </a:solidFill>
                <a:latin typeface="Montserrat"/>
                <a:ea typeface="Arial"/>
                <a:cs typeface="Arial"/>
              </a:rPr>
              <a:t>moins un type d’aide spécifique aux étudiant.e.s de </a:t>
            </a:r>
            <a:r>
              <a:rPr lang="fr-FR" dirty="0">
                <a:latin typeface="Montserrat"/>
              </a:rPr>
              <a:t>la</a:t>
            </a:r>
          </a:p>
          <a:p>
            <a:r>
              <a:rPr lang="fr-FR" dirty="0">
                <a:latin typeface="Montserrat"/>
              </a:rPr>
              <a:t>           part</a:t>
            </a:r>
            <a:r>
              <a:rPr lang="fr-FR" b="0" i="0" u="none" strike="noStrike" dirty="0">
                <a:solidFill>
                  <a:srgbClr val="000000"/>
                </a:solidFill>
                <a:latin typeface="Montserrat"/>
                <a:ea typeface="Arial"/>
                <a:cs typeface="Arial"/>
              </a:rPr>
              <a:t> de l’Etat (hors bourses) </a:t>
            </a:r>
            <a:r>
              <a:rPr lang="en-US" b="0" i="0" dirty="0">
                <a:latin typeface="Montserrat"/>
                <a:ea typeface="Arial"/>
                <a:cs typeface="Arial"/>
              </a:rPr>
              <a:t>​</a:t>
            </a:r>
            <a:endParaRPr lang="fr-FR" b="0" i="0" dirty="0">
              <a:latin typeface="Montserrat"/>
              <a:ea typeface="Arial"/>
              <a:cs typeface="Arial"/>
            </a:endParaRPr>
          </a:p>
          <a:p>
            <a:r>
              <a:rPr lang="en-US" dirty="0">
                <a:latin typeface="Montserrat"/>
              </a:rPr>
              <a:t>         - </a:t>
            </a:r>
            <a:r>
              <a:rPr lang="fr-FR" b="0" i="0" u="none" strike="noStrike" dirty="0">
                <a:solidFill>
                  <a:srgbClr val="000000"/>
                </a:solidFill>
                <a:latin typeface="Montserrat"/>
                <a:ea typeface="Arial"/>
                <a:cs typeface="Arial"/>
              </a:rPr>
              <a:t>des menus à 1€ du Crous</a:t>
            </a:r>
            <a:endParaRPr lang="en-US" b="0" i="0" u="none" strike="noStrike" dirty="0">
              <a:solidFill>
                <a:srgbClr val="000000"/>
              </a:solidFill>
              <a:latin typeface="Montserrat"/>
              <a:ea typeface="Arial"/>
              <a:cs typeface="Arial"/>
            </a:endParaRPr>
          </a:p>
        </p:txBody>
      </p:sp>
    </p:spTree>
    <p:extLst>
      <p:ext uri="{BB962C8B-B14F-4D97-AF65-F5344CB8AC3E}">
        <p14:creationId xmlns:p14="http://schemas.microsoft.com/office/powerpoint/2010/main" val="86765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onavirus Clinical Case by Slidesgo">
  <a:themeElements>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e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35C408D7F35C429C7DB9D3376634E5" ma:contentTypeVersion="6" ma:contentTypeDescription="Crée un document." ma:contentTypeScope="" ma:versionID="69b5435e8a0a10642ff9b310c8d9c496">
  <xsd:schema xmlns:xsd="http://www.w3.org/2001/XMLSchema" xmlns:xs="http://www.w3.org/2001/XMLSchema" xmlns:p="http://schemas.microsoft.com/office/2006/metadata/properties" xmlns:ns2="032b7dad-da8b-45af-8e15-1c0d3fc2f621" xmlns:ns3="31b64f6a-73a0-495d-8d76-8df0d72ed1cb" targetNamespace="http://schemas.microsoft.com/office/2006/metadata/properties" ma:root="true" ma:fieldsID="69e2f7495567e46a34779060703e5f97" ns2:_="" ns3:_="">
    <xsd:import namespace="032b7dad-da8b-45af-8e15-1c0d3fc2f621"/>
    <xsd:import namespace="31b64f6a-73a0-495d-8d76-8df0d72ed1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2b7dad-da8b-45af-8e15-1c0d3fc2f6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b64f6a-73a0-495d-8d76-8df0d72ed1c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2D7734-D651-46E6-BFC7-E42CBD8990E7}">
  <ds:schemaRefs>
    <ds:schemaRef ds:uri="http://schemas.microsoft.com/sharepoint/v3/contenttype/forms"/>
  </ds:schemaRefs>
</ds:datastoreItem>
</file>

<file path=customXml/itemProps2.xml><?xml version="1.0" encoding="utf-8"?>
<ds:datastoreItem xmlns:ds="http://schemas.openxmlformats.org/officeDocument/2006/customXml" ds:itemID="{0D7C5D38-A338-4564-8A2F-360EA4A4628D}">
  <ds:schemaRefs>
    <ds:schemaRef ds:uri="032b7dad-da8b-45af-8e15-1c0d3fc2f621"/>
    <ds:schemaRef ds:uri="31b64f6a-73a0-495d-8d76-8df0d72ed1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2EFD1F0-0388-4937-9641-D1CC69BDE9CE}">
  <ds:schemaRefs>
    <ds:schemaRef ds:uri="http://schemas.openxmlformats.org/package/2006/metadata/core-properties"/>
    <ds:schemaRef ds:uri="31b64f6a-73a0-495d-8d76-8df0d72ed1cb"/>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032b7dad-da8b-45af-8e15-1c0d3fc2f62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6441</TotalTime>
  <Words>3110</Words>
  <Application>Microsoft Office PowerPoint</Application>
  <PresentationFormat>Affichage à l'écran (16:9)</PresentationFormat>
  <Paragraphs>381</Paragraphs>
  <Slides>34</Slides>
  <Notes>15</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34</vt:i4>
      </vt:variant>
    </vt:vector>
  </HeadingPairs>
  <TitlesOfParts>
    <vt:vector size="45" baseType="lpstr">
      <vt:lpstr>Arial Narrow</vt:lpstr>
      <vt:lpstr>Roboto</vt:lpstr>
      <vt:lpstr>Times New Roman</vt:lpstr>
      <vt:lpstr>Montserrat Light</vt:lpstr>
      <vt:lpstr>Cambria</vt:lpstr>
      <vt:lpstr>Arial</vt:lpstr>
      <vt:lpstr>Montserrat ExtraBold</vt:lpstr>
      <vt:lpstr>Montserrat</vt:lpstr>
      <vt:lpstr>Calibri</vt:lpstr>
      <vt:lpstr>Wingdings</vt:lpstr>
      <vt:lpstr>Coronavirus Clinical Case by Slidesgo</vt:lpstr>
      <vt:lpstr>Étudiantes et étudiants en crise à l’aide alimentaire  d’Île-De-France Présentation de l’enquête ÉtuCris pour le groupe d’études « analyses quantitatives sur l’hébergement social et les personnes sans-domicile » </vt:lpstr>
      <vt:lpstr>Contexte de l’enquête </vt:lpstr>
      <vt:lpstr>Objectifs de l’enquête </vt:lpstr>
      <vt:lpstr>Contexte</vt:lpstr>
      <vt:lpstr>Présentation de résultats principaux de l’enquête</vt:lpstr>
      <vt:lpstr>Profil</vt:lpstr>
      <vt:lpstr>Présentation PowerPoint</vt:lpstr>
      <vt:lpstr> </vt:lpstr>
      <vt:lpstr>Repères sur les principaux postes de ressources</vt:lpstr>
      <vt:lpstr>Hébergement</vt:lpstr>
      <vt:lpstr>Types et partage d’habitat</vt:lpstr>
      <vt:lpstr>Présentation PowerPoint</vt:lpstr>
      <vt:lpstr>Passage par l’hébergement chez un tiers / orientation dans le privé</vt:lpstr>
      <vt:lpstr>Un accès différencié à la ville</vt:lpstr>
      <vt:lpstr>Des trajectoires résidentielles heurtées, avec des récits de nuits à la rue   </vt:lpstr>
      <vt:lpstr>Aides familiales</vt:lpstr>
      <vt:lpstr>Des étudiant·e·s moins aidé·e·s que les autres</vt:lpstr>
      <vt:lpstr>Un investissement important des familles aidantes</vt:lpstr>
      <vt:lpstr>Des aides familiales parfois entravées et génératrices de complications</vt:lpstr>
      <vt:lpstr>Emploi</vt:lpstr>
      <vt:lpstr>Pour plus de la moitié des personnes, sans travail, vouloir en trouver</vt:lpstr>
      <vt:lpstr>Portrait de la travailleuse-type</vt:lpstr>
      <vt:lpstr>3 profils contrastés</vt:lpstr>
      <vt:lpstr>Recours à l’aide alimentaire</vt:lpstr>
      <vt:lpstr>Une arrivée récente en distribution alimentaire</vt:lpstr>
      <vt:lpstr>Habitudes de fréquentation</vt:lpstr>
      <vt:lpstr>Santé et état de faim</vt:lpstr>
      <vt:lpstr>Perception de la santé: un bon état de santé physique, un état de santé mentale plus mitigé</vt:lpstr>
      <vt:lpstr>Une situation aggravée par la crise sanitaire</vt:lpstr>
      <vt:lpstr>Etat dépressif majeur</vt:lpstr>
      <vt:lpstr>Etudiant.e en état de faim</vt:lpstr>
      <vt:lpstr>Un renoncement aux soins courant</vt:lpstr>
      <vt:lpstr>Perspectives d’enquête</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Caractéristiques et parcours vaccinal des populations vaccinées contre le COVID-19 sur un lieu de distribution alimentaire à Paris Enquête VEDA</dc:title>
  <dc:creator>Lison RAMBLIERE</dc:creator>
  <cp:lastModifiedBy>LARDOUX, Carole (DREES/OS/LCE/EXTERNES)</cp:lastModifiedBy>
  <cp:revision>187</cp:revision>
  <dcterms:modified xsi:type="dcterms:W3CDTF">2022-10-06T08:17:01Z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0x0101005D35C408D7F35C429C7DB9D3376634E5</vt:lpwstr>
  </property>
</Properties>
</file>